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7772400" cx="12801600"/>
  <p:notesSz cx="12801600" cy="7772400"/>
  <p:embeddedFontLst>
    <p:embeddedFont>
      <p:font typeface="Raleway"/>
      <p:regular r:id="rId18"/>
      <p:bold r:id="rId19"/>
      <p:italic r:id="rId20"/>
      <p:boldItalic r:id="rId21"/>
    </p:embeddedFont>
    <p:embeddedFont>
      <p:font typeface="Tahoma"/>
      <p:regular r:id="rId22"/>
      <p:bold r:id="rId23"/>
    </p:embeddedFont>
    <p:embeddedFont>
      <p:font typeface="Orbitron Regular"/>
      <p:bold r:id="rId24"/>
    </p:embeddedFont>
    <p:embeddedFont>
      <p:font typeface="Arial Black"/>
      <p:regular r:id="rId25"/>
    </p:embeddedFont>
    <p:embeddedFont>
      <p:font typeface="Orbitron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Tahoma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OrbitronRegular-bold.fntdata"/><Relationship Id="rId23" Type="http://schemas.openxmlformats.org/officeDocument/2006/relationships/font" Target="fonts/Tahoma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rbitron-regular.fntdata"/><Relationship Id="rId25" Type="http://schemas.openxmlformats.org/officeDocument/2006/relationships/font" Target="fonts/ArialBlack-regular.fntdata"/><Relationship Id="rId27" Type="http://schemas.openxmlformats.org/officeDocument/2006/relationships/font" Target="fonts/Orbitron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34025" y="582925"/>
            <a:ext cx="85348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280150" y="3691875"/>
            <a:ext cx="10241275" cy="349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/>
          <p:nvPr>
            <p:ph idx="1" type="body"/>
          </p:nvPr>
        </p:nvSpPr>
        <p:spPr>
          <a:xfrm>
            <a:off x="1280150" y="3691875"/>
            <a:ext cx="10241275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:notes"/>
          <p:cNvSpPr/>
          <p:nvPr>
            <p:ph idx="2" type="sldImg"/>
          </p:nvPr>
        </p:nvSpPr>
        <p:spPr>
          <a:xfrm>
            <a:off x="2134025" y="582925"/>
            <a:ext cx="85348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d4e4c596d_3_4:notes"/>
          <p:cNvSpPr/>
          <p:nvPr>
            <p:ph idx="2" type="sldImg"/>
          </p:nvPr>
        </p:nvSpPr>
        <p:spPr>
          <a:xfrm>
            <a:off x="2134025" y="582925"/>
            <a:ext cx="8534700" cy="29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7d4e4c596d_3_4:notes"/>
          <p:cNvSpPr txBox="1"/>
          <p:nvPr>
            <p:ph idx="1" type="body"/>
          </p:nvPr>
        </p:nvSpPr>
        <p:spPr>
          <a:xfrm>
            <a:off x="1280150" y="3691875"/>
            <a:ext cx="10241400" cy="3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1:notes"/>
          <p:cNvSpPr txBox="1"/>
          <p:nvPr>
            <p:ph idx="1" type="body"/>
          </p:nvPr>
        </p:nvSpPr>
        <p:spPr>
          <a:xfrm>
            <a:off x="1280150" y="3691875"/>
            <a:ext cx="10241275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1:notes"/>
          <p:cNvSpPr/>
          <p:nvPr>
            <p:ph idx="2" type="sldImg"/>
          </p:nvPr>
        </p:nvSpPr>
        <p:spPr>
          <a:xfrm>
            <a:off x="2134025" y="582925"/>
            <a:ext cx="85348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7e8e80412e_0_0:notes"/>
          <p:cNvSpPr/>
          <p:nvPr>
            <p:ph idx="2" type="sldImg"/>
          </p:nvPr>
        </p:nvSpPr>
        <p:spPr>
          <a:xfrm>
            <a:off x="2134025" y="582925"/>
            <a:ext cx="8534700" cy="29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7e8e80412e_0_0:notes"/>
          <p:cNvSpPr txBox="1"/>
          <p:nvPr>
            <p:ph idx="1" type="body"/>
          </p:nvPr>
        </p:nvSpPr>
        <p:spPr>
          <a:xfrm>
            <a:off x="1280150" y="3691875"/>
            <a:ext cx="10241400" cy="3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1280150" y="3691875"/>
            <a:ext cx="10241275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2134025" y="582925"/>
            <a:ext cx="85348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0e908f915_0_0:notes"/>
          <p:cNvSpPr txBox="1"/>
          <p:nvPr>
            <p:ph idx="1" type="body"/>
          </p:nvPr>
        </p:nvSpPr>
        <p:spPr>
          <a:xfrm>
            <a:off x="1280150" y="3691875"/>
            <a:ext cx="10241400" cy="3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70e908f915_0_0:notes"/>
          <p:cNvSpPr/>
          <p:nvPr>
            <p:ph idx="2" type="sldImg"/>
          </p:nvPr>
        </p:nvSpPr>
        <p:spPr>
          <a:xfrm>
            <a:off x="2134025" y="582925"/>
            <a:ext cx="8534700" cy="29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/>
          <p:nvPr>
            <p:ph idx="1" type="body"/>
          </p:nvPr>
        </p:nvSpPr>
        <p:spPr>
          <a:xfrm>
            <a:off x="1280150" y="3691875"/>
            <a:ext cx="10241275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5:notes"/>
          <p:cNvSpPr/>
          <p:nvPr>
            <p:ph idx="2" type="sldImg"/>
          </p:nvPr>
        </p:nvSpPr>
        <p:spPr>
          <a:xfrm>
            <a:off x="2134025" y="582925"/>
            <a:ext cx="85348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 txBox="1"/>
          <p:nvPr>
            <p:ph idx="1" type="body"/>
          </p:nvPr>
        </p:nvSpPr>
        <p:spPr>
          <a:xfrm>
            <a:off x="1280150" y="3691875"/>
            <a:ext cx="10241275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7:notes"/>
          <p:cNvSpPr/>
          <p:nvPr>
            <p:ph idx="2" type="sldImg"/>
          </p:nvPr>
        </p:nvSpPr>
        <p:spPr>
          <a:xfrm>
            <a:off x="2134025" y="582925"/>
            <a:ext cx="85348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:notes"/>
          <p:cNvSpPr txBox="1"/>
          <p:nvPr>
            <p:ph idx="1" type="body"/>
          </p:nvPr>
        </p:nvSpPr>
        <p:spPr>
          <a:xfrm>
            <a:off x="1280150" y="3691875"/>
            <a:ext cx="10241275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9:notes"/>
          <p:cNvSpPr/>
          <p:nvPr>
            <p:ph idx="2" type="sldImg"/>
          </p:nvPr>
        </p:nvSpPr>
        <p:spPr>
          <a:xfrm>
            <a:off x="2134025" y="582925"/>
            <a:ext cx="85348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1:notes"/>
          <p:cNvSpPr txBox="1"/>
          <p:nvPr>
            <p:ph idx="1" type="body"/>
          </p:nvPr>
        </p:nvSpPr>
        <p:spPr>
          <a:xfrm>
            <a:off x="1280150" y="3691875"/>
            <a:ext cx="10241400" cy="3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1:notes"/>
          <p:cNvSpPr/>
          <p:nvPr>
            <p:ph idx="2" type="sldImg"/>
          </p:nvPr>
        </p:nvSpPr>
        <p:spPr>
          <a:xfrm>
            <a:off x="2134025" y="582925"/>
            <a:ext cx="8534700" cy="29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 txBox="1"/>
          <p:nvPr>
            <p:ph idx="1" type="body"/>
          </p:nvPr>
        </p:nvSpPr>
        <p:spPr>
          <a:xfrm>
            <a:off x="1280150" y="3691875"/>
            <a:ext cx="10241275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2:notes"/>
          <p:cNvSpPr/>
          <p:nvPr>
            <p:ph idx="2" type="sldImg"/>
          </p:nvPr>
        </p:nvSpPr>
        <p:spPr>
          <a:xfrm>
            <a:off x="2134025" y="582925"/>
            <a:ext cx="85348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4:notes"/>
          <p:cNvSpPr txBox="1"/>
          <p:nvPr>
            <p:ph idx="1" type="body"/>
          </p:nvPr>
        </p:nvSpPr>
        <p:spPr>
          <a:xfrm>
            <a:off x="1280150" y="3691875"/>
            <a:ext cx="10241275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4:notes"/>
          <p:cNvSpPr/>
          <p:nvPr>
            <p:ph idx="2" type="sldImg"/>
          </p:nvPr>
        </p:nvSpPr>
        <p:spPr>
          <a:xfrm>
            <a:off x="2134025" y="582925"/>
            <a:ext cx="85348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36392" y="1125136"/>
            <a:ext cx="11928900" cy="3101700"/>
          </a:xfrm>
          <a:prstGeom prst="rect">
            <a:avLst/>
          </a:prstGeom>
        </p:spPr>
        <p:txBody>
          <a:bodyPr anchorCtr="0" anchor="b" bIns="131375" lIns="131375" spcFirstLastPara="1" rIns="131375" wrap="square" tIns="1313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36380" y="4282678"/>
            <a:ext cx="11928900" cy="1197600"/>
          </a:xfrm>
          <a:prstGeom prst="rect">
            <a:avLst/>
          </a:prstGeom>
        </p:spPr>
        <p:txBody>
          <a:bodyPr anchorCtr="0" anchor="t" bIns="131375" lIns="131375" spcFirstLastPara="1" rIns="131375" wrap="square" tIns="1313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1861441" y="7046639"/>
            <a:ext cx="768300" cy="594900"/>
          </a:xfrm>
          <a:prstGeom prst="rect">
            <a:avLst/>
          </a:prstGeom>
        </p:spPr>
        <p:txBody>
          <a:bodyPr anchorCtr="0" anchor="ctr" bIns="131375" lIns="131375" spcFirstLastPara="1" rIns="131375" wrap="square" tIns="1313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436380" y="1671478"/>
            <a:ext cx="11928900" cy="2967000"/>
          </a:xfrm>
          <a:prstGeom prst="rect">
            <a:avLst/>
          </a:prstGeom>
        </p:spPr>
        <p:txBody>
          <a:bodyPr anchorCtr="0" anchor="b" bIns="131375" lIns="131375" spcFirstLastPara="1" rIns="131375" wrap="square" tIns="1313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200"/>
              <a:buNone/>
              <a:defRPr sz="1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7200"/>
              <a:buNone/>
              <a:defRPr sz="1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7200"/>
              <a:buNone/>
              <a:defRPr sz="1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7200"/>
              <a:buNone/>
              <a:defRPr sz="1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7200"/>
              <a:buNone/>
              <a:defRPr sz="1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7200"/>
              <a:buNone/>
              <a:defRPr sz="1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7200"/>
              <a:buNone/>
              <a:defRPr sz="1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7200"/>
              <a:buNone/>
              <a:defRPr sz="1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7200"/>
              <a:buNone/>
              <a:defRPr sz="172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436380" y="4763362"/>
            <a:ext cx="11928900" cy="1965600"/>
          </a:xfrm>
          <a:prstGeom prst="rect">
            <a:avLst/>
          </a:prstGeom>
        </p:spPr>
        <p:txBody>
          <a:bodyPr anchorCtr="0" anchor="t" bIns="131375" lIns="131375" spcFirstLastPara="1" rIns="131375" wrap="square" tIns="13137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1pPr>
            <a:lvl2pPr indent="-355600" lvl="1" marL="914400" algn="ctr">
              <a:spcBef>
                <a:spcPts val="230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algn="ctr">
              <a:spcBef>
                <a:spcPts val="23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algn="ctr">
              <a:spcBef>
                <a:spcPts val="23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ctr">
              <a:spcBef>
                <a:spcPts val="23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ctr">
              <a:spcBef>
                <a:spcPts val="23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ctr">
              <a:spcBef>
                <a:spcPts val="23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ctr">
              <a:spcBef>
                <a:spcPts val="23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ctr">
              <a:spcBef>
                <a:spcPts val="2300"/>
              </a:spcBef>
              <a:spcAft>
                <a:spcPts val="23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1861441" y="7046639"/>
            <a:ext cx="768300" cy="594900"/>
          </a:xfrm>
          <a:prstGeom prst="rect">
            <a:avLst/>
          </a:prstGeom>
        </p:spPr>
        <p:txBody>
          <a:bodyPr anchorCtr="0" anchor="ctr" bIns="131375" lIns="131375" spcFirstLastPara="1" rIns="131375" wrap="square" tIns="1313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11861441" y="7046639"/>
            <a:ext cx="768300" cy="594900"/>
          </a:xfrm>
          <a:prstGeom prst="rect">
            <a:avLst/>
          </a:prstGeom>
        </p:spPr>
        <p:txBody>
          <a:bodyPr anchorCtr="0" anchor="ctr" bIns="131375" lIns="131375" spcFirstLastPara="1" rIns="131375" wrap="square" tIns="1313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obj">
  <p:cSld name="OBJEC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12801600" cy="7772400"/>
          </a:xfrm>
          <a:custGeom>
            <a:rect b="b" l="l" r="r" t="t"/>
            <a:pathLst>
              <a:path extrusionOk="0" h="7772400" w="12801600">
                <a:moveTo>
                  <a:pt x="0" y="7772400"/>
                </a:moveTo>
                <a:lnTo>
                  <a:pt x="12801600" y="7772400"/>
                </a:lnTo>
                <a:lnTo>
                  <a:pt x="12801600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rgbClr val="49563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2" name="Google Shape;52;p13"/>
          <p:cNvSpPr/>
          <p:nvPr/>
        </p:nvSpPr>
        <p:spPr>
          <a:xfrm>
            <a:off x="458787" y="458787"/>
            <a:ext cx="11884025" cy="6854825"/>
          </a:xfrm>
          <a:custGeom>
            <a:rect b="b" l="l" r="r" t="t"/>
            <a:pathLst>
              <a:path extrusionOk="0" h="6854825" w="11884025">
                <a:moveTo>
                  <a:pt x="0" y="6854825"/>
                </a:moveTo>
                <a:lnTo>
                  <a:pt x="11884025" y="6854825"/>
                </a:lnTo>
                <a:lnTo>
                  <a:pt x="11884025" y="0"/>
                </a:lnTo>
                <a:lnTo>
                  <a:pt x="0" y="0"/>
                </a:lnTo>
                <a:lnTo>
                  <a:pt x="0" y="6854825"/>
                </a:lnTo>
                <a:close/>
              </a:path>
            </a:pathLst>
          </a:custGeom>
          <a:noFill/>
          <a:ln cap="flat" cmpd="sng" w="12700">
            <a:solidFill>
              <a:srgbClr val="7788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3" name="Google Shape;53;p13"/>
          <p:cNvSpPr txBox="1"/>
          <p:nvPr>
            <p:ph type="ctrTitle"/>
          </p:nvPr>
        </p:nvSpPr>
        <p:spPr>
          <a:xfrm>
            <a:off x="1543447" y="1369853"/>
            <a:ext cx="9714600" cy="11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b="0" i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1920240" y="4352544"/>
            <a:ext cx="89610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l">
              <a:spcBef>
                <a:spcPts val="2300"/>
              </a:spcBef>
              <a:spcAft>
                <a:spcPts val="0"/>
              </a:spcAft>
              <a:buSzPts val="2000"/>
              <a:buNone/>
              <a:defRPr/>
            </a:lvl2pPr>
            <a:lvl3pPr lvl="2" rtl="0" algn="l">
              <a:spcBef>
                <a:spcPts val="2300"/>
              </a:spcBef>
              <a:spcAft>
                <a:spcPts val="0"/>
              </a:spcAft>
              <a:buSzPts val="2000"/>
              <a:buNone/>
              <a:defRPr/>
            </a:lvl3pPr>
            <a:lvl4pPr lvl="3" rtl="0" algn="l">
              <a:spcBef>
                <a:spcPts val="2300"/>
              </a:spcBef>
              <a:spcAft>
                <a:spcPts val="0"/>
              </a:spcAft>
              <a:buSzPts val="2000"/>
              <a:buNone/>
              <a:defRPr/>
            </a:lvl4pPr>
            <a:lvl5pPr lvl="4" rtl="0" algn="l">
              <a:spcBef>
                <a:spcPts val="2300"/>
              </a:spcBef>
              <a:spcAft>
                <a:spcPts val="0"/>
              </a:spcAft>
              <a:buSzPts val="2000"/>
              <a:buNone/>
              <a:defRPr/>
            </a:lvl5pPr>
            <a:lvl6pPr lvl="5" rtl="0" algn="l">
              <a:spcBef>
                <a:spcPts val="2300"/>
              </a:spcBef>
              <a:spcAft>
                <a:spcPts val="0"/>
              </a:spcAft>
              <a:buSzPts val="2000"/>
              <a:buNone/>
              <a:defRPr/>
            </a:lvl6pPr>
            <a:lvl7pPr lvl="6" rtl="0" algn="l">
              <a:spcBef>
                <a:spcPts val="2300"/>
              </a:spcBef>
              <a:spcAft>
                <a:spcPts val="0"/>
              </a:spcAft>
              <a:buSzPts val="2000"/>
              <a:buNone/>
              <a:defRPr/>
            </a:lvl7pPr>
            <a:lvl8pPr lvl="7" rtl="0" algn="l">
              <a:spcBef>
                <a:spcPts val="2300"/>
              </a:spcBef>
              <a:spcAft>
                <a:spcPts val="0"/>
              </a:spcAft>
              <a:buSzPts val="2000"/>
              <a:buNone/>
              <a:defRPr/>
            </a:lvl8pPr>
            <a:lvl9pPr lvl="8" rtl="0" algn="l">
              <a:spcBef>
                <a:spcPts val="2300"/>
              </a:spcBef>
              <a:spcAft>
                <a:spcPts val="2300"/>
              </a:spcAft>
              <a:buSzPts val="20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1" type="ftr"/>
          </p:nvPr>
        </p:nvSpPr>
        <p:spPr>
          <a:xfrm>
            <a:off x="4352544" y="7228332"/>
            <a:ext cx="40965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0" type="dt"/>
          </p:nvPr>
        </p:nvSpPr>
        <p:spPr>
          <a:xfrm>
            <a:off x="640080" y="7228332"/>
            <a:ext cx="29445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9217152" y="7228332"/>
            <a:ext cx="29445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showMasterSp="0">
  <p:cSld name="Title and Content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457200" y="594868"/>
            <a:ext cx="11887200" cy="6720840"/>
          </a:xfrm>
          <a:custGeom>
            <a:rect b="b" l="l" r="r" t="t"/>
            <a:pathLst>
              <a:path extrusionOk="0" h="6720840" w="11887200">
                <a:moveTo>
                  <a:pt x="0" y="6720332"/>
                </a:moveTo>
                <a:lnTo>
                  <a:pt x="11887200" y="6720332"/>
                </a:lnTo>
                <a:lnTo>
                  <a:pt x="11887200" y="0"/>
                </a:lnTo>
                <a:lnTo>
                  <a:pt x="0" y="0"/>
                </a:lnTo>
                <a:lnTo>
                  <a:pt x="0" y="6720332"/>
                </a:lnTo>
                <a:close/>
              </a:path>
            </a:pathLst>
          </a:custGeom>
          <a:solidFill>
            <a:srgbClr val="77886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0" name="Google Shape;60;p14"/>
          <p:cNvSpPr txBox="1"/>
          <p:nvPr>
            <p:ph type="title"/>
          </p:nvPr>
        </p:nvSpPr>
        <p:spPr>
          <a:xfrm>
            <a:off x="1543447" y="1369853"/>
            <a:ext cx="7074000" cy="11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b="1" i="0" sz="7500">
                <a:solidFill>
                  <a:srgbClr val="8C8A7E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1556143" y="3122606"/>
            <a:ext cx="9689400" cy="3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2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spcBef>
                <a:spcPts val="2300"/>
              </a:spcBef>
              <a:spcAft>
                <a:spcPts val="0"/>
              </a:spcAft>
              <a:buSzPts val="2000"/>
              <a:buNone/>
              <a:defRPr/>
            </a:lvl2pPr>
            <a:lvl3pPr indent="-228600" lvl="2" marL="1371600" rtl="0" algn="l">
              <a:spcBef>
                <a:spcPts val="23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rtl="0" algn="l">
              <a:spcBef>
                <a:spcPts val="2300"/>
              </a:spcBef>
              <a:spcAft>
                <a:spcPts val="0"/>
              </a:spcAft>
              <a:buSzPts val="2000"/>
              <a:buNone/>
              <a:defRPr/>
            </a:lvl4pPr>
            <a:lvl5pPr indent="-228600" lvl="4" marL="2286000" rtl="0" algn="l">
              <a:spcBef>
                <a:spcPts val="2300"/>
              </a:spcBef>
              <a:spcAft>
                <a:spcPts val="0"/>
              </a:spcAft>
              <a:buSzPts val="2000"/>
              <a:buNone/>
              <a:defRPr/>
            </a:lvl5pPr>
            <a:lvl6pPr indent="-228600" lvl="5" marL="2743200" rtl="0" algn="l">
              <a:spcBef>
                <a:spcPts val="2300"/>
              </a:spcBef>
              <a:spcAft>
                <a:spcPts val="0"/>
              </a:spcAft>
              <a:buSzPts val="2000"/>
              <a:buNone/>
              <a:defRPr/>
            </a:lvl6pPr>
            <a:lvl7pPr indent="-228600" lvl="6" marL="3200400" rtl="0" algn="l">
              <a:spcBef>
                <a:spcPts val="2300"/>
              </a:spcBef>
              <a:spcAft>
                <a:spcPts val="0"/>
              </a:spcAft>
              <a:buSzPts val="2000"/>
              <a:buNone/>
              <a:defRPr/>
            </a:lvl7pPr>
            <a:lvl8pPr indent="-228600" lvl="7" marL="3657600" rtl="0" algn="l">
              <a:spcBef>
                <a:spcPts val="2300"/>
              </a:spcBef>
              <a:spcAft>
                <a:spcPts val="0"/>
              </a:spcAft>
              <a:buSzPts val="2000"/>
              <a:buNone/>
              <a:defRPr/>
            </a:lvl8pPr>
            <a:lvl9pPr indent="-228600" lvl="8" marL="4114800" rtl="0" algn="l">
              <a:spcBef>
                <a:spcPts val="2300"/>
              </a:spcBef>
              <a:spcAft>
                <a:spcPts val="2300"/>
              </a:spcAft>
              <a:buSzPts val="20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1" type="ftr"/>
          </p:nvPr>
        </p:nvSpPr>
        <p:spPr>
          <a:xfrm>
            <a:off x="4352544" y="7228332"/>
            <a:ext cx="40965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0" type="dt"/>
          </p:nvPr>
        </p:nvSpPr>
        <p:spPr>
          <a:xfrm>
            <a:off x="640080" y="7228332"/>
            <a:ext cx="29445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9217152" y="7228332"/>
            <a:ext cx="29445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showMasterSp="0">
  <p:cSld name="Title Only">
    <p:bg>
      <p:bgPr>
        <a:solidFill>
          <a:schemeClr val="l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1543447" y="1369853"/>
            <a:ext cx="7074000" cy="11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b="1" i="0" sz="7500">
                <a:solidFill>
                  <a:srgbClr val="8C8A7E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1" type="ftr"/>
          </p:nvPr>
        </p:nvSpPr>
        <p:spPr>
          <a:xfrm>
            <a:off x="4352544" y="7228332"/>
            <a:ext cx="40965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0" type="dt"/>
          </p:nvPr>
        </p:nvSpPr>
        <p:spPr>
          <a:xfrm>
            <a:off x="640080" y="7228332"/>
            <a:ext cx="29445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9217152" y="7228332"/>
            <a:ext cx="29445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4352544" y="7228332"/>
            <a:ext cx="40965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640080" y="7228332"/>
            <a:ext cx="29445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9217152" y="7228332"/>
            <a:ext cx="29445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36380" y="3250173"/>
            <a:ext cx="11928900" cy="1272000"/>
          </a:xfrm>
          <a:prstGeom prst="rect">
            <a:avLst/>
          </a:prstGeom>
        </p:spPr>
        <p:txBody>
          <a:bodyPr anchorCtr="0" anchor="ctr" bIns="131375" lIns="131375" spcFirstLastPara="1" rIns="131375" wrap="square" tIns="1313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11861441" y="7046639"/>
            <a:ext cx="768300" cy="594900"/>
          </a:xfrm>
          <a:prstGeom prst="rect">
            <a:avLst/>
          </a:prstGeom>
        </p:spPr>
        <p:txBody>
          <a:bodyPr anchorCtr="0" anchor="ctr" bIns="131375" lIns="131375" spcFirstLastPara="1" rIns="131375" wrap="square" tIns="1313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36380" y="672482"/>
            <a:ext cx="11928900" cy="865500"/>
          </a:xfrm>
          <a:prstGeom prst="rect">
            <a:avLst/>
          </a:prstGeom>
        </p:spPr>
        <p:txBody>
          <a:bodyPr anchorCtr="0" anchor="t" bIns="131375" lIns="131375" spcFirstLastPara="1" rIns="131375" wrap="square" tIns="1313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436380" y="1741518"/>
            <a:ext cx="11928900" cy="5162700"/>
          </a:xfrm>
          <a:prstGeom prst="rect">
            <a:avLst/>
          </a:prstGeom>
        </p:spPr>
        <p:txBody>
          <a:bodyPr anchorCtr="0" anchor="t" bIns="131375" lIns="131375" spcFirstLastPara="1" rIns="131375" wrap="square" tIns="131375">
            <a:noAutofit/>
          </a:bodyPr>
          <a:lstStyle>
            <a:lvl1pPr indent="-393700" lvl="0" marL="45720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1pPr>
            <a:lvl2pPr indent="-355600" lvl="1" marL="914400">
              <a:spcBef>
                <a:spcPts val="230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>
              <a:spcBef>
                <a:spcPts val="23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>
              <a:spcBef>
                <a:spcPts val="23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23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23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23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23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2300"/>
              </a:spcBef>
              <a:spcAft>
                <a:spcPts val="23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1861441" y="7046639"/>
            <a:ext cx="768300" cy="594900"/>
          </a:xfrm>
          <a:prstGeom prst="rect">
            <a:avLst/>
          </a:prstGeom>
        </p:spPr>
        <p:txBody>
          <a:bodyPr anchorCtr="0" anchor="ctr" bIns="131375" lIns="131375" spcFirstLastPara="1" rIns="131375" wrap="square" tIns="1313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436380" y="672482"/>
            <a:ext cx="11928900" cy="865500"/>
          </a:xfrm>
          <a:prstGeom prst="rect">
            <a:avLst/>
          </a:prstGeom>
        </p:spPr>
        <p:txBody>
          <a:bodyPr anchorCtr="0" anchor="t" bIns="131375" lIns="131375" spcFirstLastPara="1" rIns="131375" wrap="square" tIns="1313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436380" y="1741518"/>
            <a:ext cx="5599800" cy="5162700"/>
          </a:xfrm>
          <a:prstGeom prst="rect">
            <a:avLst/>
          </a:prstGeom>
        </p:spPr>
        <p:txBody>
          <a:bodyPr anchorCtr="0" anchor="t" bIns="131375" lIns="131375" spcFirstLastPara="1" rIns="131375" wrap="square" tIns="13137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36550" lvl="1" marL="914400">
              <a:spcBef>
                <a:spcPts val="230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>
              <a:spcBef>
                <a:spcPts val="23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>
              <a:spcBef>
                <a:spcPts val="23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>
              <a:spcBef>
                <a:spcPts val="23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>
              <a:spcBef>
                <a:spcPts val="23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>
              <a:spcBef>
                <a:spcPts val="23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>
              <a:spcBef>
                <a:spcPts val="23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>
              <a:spcBef>
                <a:spcPts val="2300"/>
              </a:spcBef>
              <a:spcAft>
                <a:spcPts val="23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6765360" y="1741518"/>
            <a:ext cx="5599800" cy="5162700"/>
          </a:xfrm>
          <a:prstGeom prst="rect">
            <a:avLst/>
          </a:prstGeom>
        </p:spPr>
        <p:txBody>
          <a:bodyPr anchorCtr="0" anchor="t" bIns="131375" lIns="131375" spcFirstLastPara="1" rIns="131375" wrap="square" tIns="13137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36550" lvl="1" marL="914400">
              <a:spcBef>
                <a:spcPts val="230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>
              <a:spcBef>
                <a:spcPts val="23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>
              <a:spcBef>
                <a:spcPts val="23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>
              <a:spcBef>
                <a:spcPts val="23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>
              <a:spcBef>
                <a:spcPts val="23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>
              <a:spcBef>
                <a:spcPts val="23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>
              <a:spcBef>
                <a:spcPts val="23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>
              <a:spcBef>
                <a:spcPts val="2300"/>
              </a:spcBef>
              <a:spcAft>
                <a:spcPts val="23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1861441" y="7046639"/>
            <a:ext cx="768300" cy="594900"/>
          </a:xfrm>
          <a:prstGeom prst="rect">
            <a:avLst/>
          </a:prstGeom>
        </p:spPr>
        <p:txBody>
          <a:bodyPr anchorCtr="0" anchor="ctr" bIns="131375" lIns="131375" spcFirstLastPara="1" rIns="131375" wrap="square" tIns="1313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36380" y="672482"/>
            <a:ext cx="11928900" cy="865500"/>
          </a:xfrm>
          <a:prstGeom prst="rect">
            <a:avLst/>
          </a:prstGeom>
        </p:spPr>
        <p:txBody>
          <a:bodyPr anchorCtr="0" anchor="t" bIns="131375" lIns="131375" spcFirstLastPara="1" rIns="131375" wrap="square" tIns="1313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1861441" y="7046639"/>
            <a:ext cx="768300" cy="594900"/>
          </a:xfrm>
          <a:prstGeom prst="rect">
            <a:avLst/>
          </a:prstGeom>
        </p:spPr>
        <p:txBody>
          <a:bodyPr anchorCtr="0" anchor="ctr" bIns="131375" lIns="131375" spcFirstLastPara="1" rIns="131375" wrap="square" tIns="1313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436380" y="839573"/>
            <a:ext cx="3931200" cy="1141800"/>
          </a:xfrm>
          <a:prstGeom prst="rect">
            <a:avLst/>
          </a:prstGeom>
        </p:spPr>
        <p:txBody>
          <a:bodyPr anchorCtr="0" anchor="b" bIns="131375" lIns="131375" spcFirstLastPara="1" rIns="131375" wrap="square" tIns="1313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436380" y="2099840"/>
            <a:ext cx="3931200" cy="4804500"/>
          </a:xfrm>
          <a:prstGeom prst="rect">
            <a:avLst/>
          </a:prstGeom>
        </p:spPr>
        <p:txBody>
          <a:bodyPr anchorCtr="0" anchor="t" bIns="131375" lIns="131375" spcFirstLastPara="1" rIns="131375" wrap="square" tIns="13137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>
              <a:spcBef>
                <a:spcPts val="230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>
              <a:spcBef>
                <a:spcPts val="23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>
              <a:spcBef>
                <a:spcPts val="23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>
              <a:spcBef>
                <a:spcPts val="23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>
              <a:spcBef>
                <a:spcPts val="23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>
              <a:spcBef>
                <a:spcPts val="23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>
              <a:spcBef>
                <a:spcPts val="23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>
              <a:spcBef>
                <a:spcPts val="2300"/>
              </a:spcBef>
              <a:spcAft>
                <a:spcPts val="23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11861441" y="7046639"/>
            <a:ext cx="768300" cy="594900"/>
          </a:xfrm>
          <a:prstGeom prst="rect">
            <a:avLst/>
          </a:prstGeom>
        </p:spPr>
        <p:txBody>
          <a:bodyPr anchorCtr="0" anchor="ctr" bIns="131375" lIns="131375" spcFirstLastPara="1" rIns="131375" wrap="square" tIns="1313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686350" y="680227"/>
            <a:ext cx="8914800" cy="6181800"/>
          </a:xfrm>
          <a:prstGeom prst="rect">
            <a:avLst/>
          </a:prstGeom>
        </p:spPr>
        <p:txBody>
          <a:bodyPr anchorCtr="0" anchor="ctr" bIns="131375" lIns="131375" spcFirstLastPara="1" rIns="131375" wrap="square" tIns="1313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1861441" y="7046639"/>
            <a:ext cx="768300" cy="594900"/>
          </a:xfrm>
          <a:prstGeom prst="rect">
            <a:avLst/>
          </a:prstGeom>
        </p:spPr>
        <p:txBody>
          <a:bodyPr anchorCtr="0" anchor="ctr" bIns="131375" lIns="131375" spcFirstLastPara="1" rIns="131375" wrap="square" tIns="1313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400800" y="-189"/>
            <a:ext cx="6400800" cy="777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31375" lIns="131375" spcFirstLastPara="1" rIns="131375" wrap="square" tIns="131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371700" y="1863464"/>
            <a:ext cx="5663400" cy="2239800"/>
          </a:xfrm>
          <a:prstGeom prst="rect">
            <a:avLst/>
          </a:prstGeom>
        </p:spPr>
        <p:txBody>
          <a:bodyPr anchorCtr="0" anchor="b" bIns="131375" lIns="131375" spcFirstLastPara="1" rIns="131375" wrap="square" tIns="1313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371700" y="4235758"/>
            <a:ext cx="5663400" cy="1866300"/>
          </a:xfrm>
          <a:prstGeom prst="rect">
            <a:avLst/>
          </a:prstGeom>
        </p:spPr>
        <p:txBody>
          <a:bodyPr anchorCtr="0" anchor="t" bIns="131375" lIns="131375" spcFirstLastPara="1" rIns="131375" wrap="square" tIns="1313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6915300" y="1094158"/>
            <a:ext cx="5371800" cy="5583600"/>
          </a:xfrm>
          <a:prstGeom prst="rect">
            <a:avLst/>
          </a:prstGeom>
        </p:spPr>
        <p:txBody>
          <a:bodyPr anchorCtr="0" anchor="ctr" bIns="131375" lIns="131375" spcFirstLastPara="1" rIns="131375" wrap="square" tIns="131375">
            <a:noAutofit/>
          </a:bodyPr>
          <a:lstStyle>
            <a:lvl1pPr indent="-393700" lvl="0" marL="45720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1pPr>
            <a:lvl2pPr indent="-355600" lvl="1" marL="914400">
              <a:spcBef>
                <a:spcPts val="230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>
              <a:spcBef>
                <a:spcPts val="23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>
              <a:spcBef>
                <a:spcPts val="23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23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23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23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23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2300"/>
              </a:spcBef>
              <a:spcAft>
                <a:spcPts val="23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1861441" y="7046639"/>
            <a:ext cx="768300" cy="594900"/>
          </a:xfrm>
          <a:prstGeom prst="rect">
            <a:avLst/>
          </a:prstGeom>
        </p:spPr>
        <p:txBody>
          <a:bodyPr anchorCtr="0" anchor="ctr" bIns="131375" lIns="131375" spcFirstLastPara="1" rIns="131375" wrap="square" tIns="1313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436380" y="6392869"/>
            <a:ext cx="8398200" cy="914400"/>
          </a:xfrm>
          <a:prstGeom prst="rect">
            <a:avLst/>
          </a:prstGeom>
        </p:spPr>
        <p:txBody>
          <a:bodyPr anchorCtr="0" anchor="ctr" bIns="131375" lIns="131375" spcFirstLastPara="1" rIns="131375" wrap="square" tIns="13137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11861441" y="7046639"/>
            <a:ext cx="768300" cy="594900"/>
          </a:xfrm>
          <a:prstGeom prst="rect">
            <a:avLst/>
          </a:prstGeom>
        </p:spPr>
        <p:txBody>
          <a:bodyPr anchorCtr="0" anchor="ctr" bIns="131375" lIns="131375" spcFirstLastPara="1" rIns="131375" wrap="square" tIns="1313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36380" y="672482"/>
            <a:ext cx="119289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31375" lIns="131375" spcFirstLastPara="1" rIns="131375" wrap="square" tIns="1313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36380" y="1741518"/>
            <a:ext cx="11928900" cy="51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31375" lIns="131375" spcFirstLastPara="1" rIns="131375" wrap="square" tIns="131375">
            <a:noAutofit/>
          </a:bodyPr>
          <a:lstStyle>
            <a:lvl1pPr indent="-3937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1pPr>
            <a:lvl2pPr indent="-355600" lvl="1" marL="91440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>
              <a:lnSpc>
                <a:spcPct val="115000"/>
              </a:lnSpc>
              <a:spcBef>
                <a:spcPts val="2300"/>
              </a:spcBef>
              <a:spcAft>
                <a:spcPts val="2300"/>
              </a:spcAft>
              <a:buClr>
                <a:schemeClr val="dk2"/>
              </a:buClr>
              <a:buSzPts val="2000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861441" y="7046639"/>
            <a:ext cx="7683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1375" lIns="131375" spcFirstLastPara="1" rIns="131375" wrap="square" tIns="131375">
            <a:noAutofit/>
          </a:bodyPr>
          <a:lstStyle>
            <a:lvl1pPr lvl="0" algn="r">
              <a:buNone/>
              <a:defRPr sz="1400">
                <a:solidFill>
                  <a:schemeClr val="dk2"/>
                </a:solidFill>
              </a:defRPr>
            </a:lvl1pPr>
            <a:lvl2pPr lvl="1" algn="r">
              <a:buNone/>
              <a:defRPr sz="1400">
                <a:solidFill>
                  <a:schemeClr val="dk2"/>
                </a:solidFill>
              </a:defRPr>
            </a:lvl2pPr>
            <a:lvl3pPr lvl="2" algn="r">
              <a:buNone/>
              <a:defRPr sz="1400">
                <a:solidFill>
                  <a:schemeClr val="dk2"/>
                </a:solidFill>
              </a:defRPr>
            </a:lvl3pPr>
            <a:lvl4pPr lvl="3" algn="r">
              <a:buNone/>
              <a:defRPr sz="1400">
                <a:solidFill>
                  <a:schemeClr val="dk2"/>
                </a:solidFill>
              </a:defRPr>
            </a:lvl4pPr>
            <a:lvl5pPr lvl="4" algn="r">
              <a:buNone/>
              <a:defRPr sz="1400">
                <a:solidFill>
                  <a:schemeClr val="dk2"/>
                </a:solidFill>
              </a:defRPr>
            </a:lvl5pPr>
            <a:lvl6pPr lvl="5" algn="r">
              <a:buNone/>
              <a:defRPr sz="1400">
                <a:solidFill>
                  <a:schemeClr val="dk2"/>
                </a:solidFill>
              </a:defRPr>
            </a:lvl6pPr>
            <a:lvl7pPr lvl="6" algn="r">
              <a:buNone/>
              <a:defRPr sz="1400">
                <a:solidFill>
                  <a:schemeClr val="dk2"/>
                </a:solidFill>
              </a:defRPr>
            </a:lvl7pPr>
            <a:lvl8pPr lvl="7" algn="r">
              <a:buNone/>
              <a:defRPr sz="1400">
                <a:solidFill>
                  <a:schemeClr val="dk2"/>
                </a:solidFill>
              </a:defRPr>
            </a:lvl8pPr>
            <a:lvl9pPr lvl="8" algn="r">
              <a:buNone/>
              <a:defRPr sz="1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png"/><Relationship Id="rId10" Type="http://schemas.openxmlformats.org/officeDocument/2006/relationships/image" Target="../media/image20.png"/><Relationship Id="rId13" Type="http://schemas.openxmlformats.org/officeDocument/2006/relationships/image" Target="../media/image3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8.png"/><Relationship Id="rId14" Type="http://schemas.openxmlformats.org/officeDocument/2006/relationships/image" Target="../media/image28.png"/><Relationship Id="rId5" Type="http://schemas.openxmlformats.org/officeDocument/2006/relationships/image" Target="../media/image9.png"/><Relationship Id="rId6" Type="http://schemas.openxmlformats.org/officeDocument/2006/relationships/image" Target="../media/image4.png"/><Relationship Id="rId7" Type="http://schemas.openxmlformats.org/officeDocument/2006/relationships/image" Target="../media/image1.png"/><Relationship Id="rId8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png"/><Relationship Id="rId10" Type="http://schemas.openxmlformats.org/officeDocument/2006/relationships/image" Target="../media/image18.png"/><Relationship Id="rId13" Type="http://schemas.openxmlformats.org/officeDocument/2006/relationships/image" Target="../media/image24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9" Type="http://schemas.openxmlformats.org/officeDocument/2006/relationships/image" Target="../media/image19.png"/><Relationship Id="rId15" Type="http://schemas.openxmlformats.org/officeDocument/2006/relationships/image" Target="../media/image26.png"/><Relationship Id="rId14" Type="http://schemas.openxmlformats.org/officeDocument/2006/relationships/image" Target="../media/image25.png"/><Relationship Id="rId5" Type="http://schemas.openxmlformats.org/officeDocument/2006/relationships/image" Target="../media/image21.png"/><Relationship Id="rId6" Type="http://schemas.openxmlformats.org/officeDocument/2006/relationships/image" Target="../media/image15.png"/><Relationship Id="rId7" Type="http://schemas.openxmlformats.org/officeDocument/2006/relationships/image" Target="../media/image17.png"/><Relationship Id="rId8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0" y="0"/>
            <a:ext cx="12801600" cy="7772400"/>
          </a:xfrm>
          <a:prstGeom prst="rect">
            <a:avLst/>
          </a:prstGeom>
          <a:solidFill>
            <a:srgbClr val="53A28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7"/>
          <p:cNvSpPr/>
          <p:nvPr/>
        </p:nvSpPr>
        <p:spPr>
          <a:xfrm>
            <a:off x="1600200" y="3491738"/>
            <a:ext cx="701675" cy="0"/>
          </a:xfrm>
          <a:custGeom>
            <a:rect b="b" l="l" r="r" t="t"/>
            <a:pathLst>
              <a:path extrusionOk="0" h="120000" w="701675">
                <a:moveTo>
                  <a:pt x="0" y="0"/>
                </a:moveTo>
                <a:lnTo>
                  <a:pt x="701281" y="0"/>
                </a:lnTo>
              </a:path>
            </a:pathLst>
          </a:custGeom>
          <a:noFill/>
          <a:ln cap="flat" cmpd="sng" w="63500">
            <a:solidFill>
              <a:srgbClr val="F6E6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0" name="Google Shape;80;p17"/>
          <p:cNvSpPr txBox="1"/>
          <p:nvPr/>
        </p:nvSpPr>
        <p:spPr>
          <a:xfrm>
            <a:off x="1543447" y="3545836"/>
            <a:ext cx="6545700" cy="11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F6E6EA"/>
                </a:solidFill>
                <a:latin typeface="Raleway"/>
                <a:ea typeface="Raleway"/>
                <a:cs typeface="Raleway"/>
                <a:sym typeface="Raleway"/>
              </a:rPr>
              <a:t>BRAND GUIDELINES</a:t>
            </a:r>
            <a:endParaRPr sz="5000">
              <a:solidFill>
                <a:srgbClr val="F6E6E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56514" marR="0" rtl="0" algn="l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6E6EA"/>
                </a:solidFill>
                <a:latin typeface="Calibri"/>
                <a:ea typeface="Calibri"/>
                <a:cs typeface="Calibri"/>
                <a:sym typeface="Calibri"/>
              </a:rPr>
              <a:t>FEBRU</a:t>
            </a:r>
            <a:r>
              <a:rPr lang="en-US" sz="800">
                <a:solidFill>
                  <a:srgbClr val="F6E6EA"/>
                </a:solidFill>
                <a:latin typeface="Calibri"/>
                <a:ea typeface="Calibri"/>
                <a:cs typeface="Calibri"/>
                <a:sym typeface="Calibri"/>
              </a:rPr>
              <a:t>ARY 2020</a:t>
            </a:r>
            <a:endParaRPr sz="800">
              <a:solidFill>
                <a:srgbClr val="F6E6E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6514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6E6EA"/>
                </a:solidFill>
                <a:latin typeface="Calibri"/>
                <a:ea typeface="Calibri"/>
                <a:cs typeface="Calibri"/>
                <a:sym typeface="Calibri"/>
              </a:rPr>
              <a:t>VERSION 1.0</a:t>
            </a:r>
            <a:endParaRPr sz="800">
              <a:solidFill>
                <a:srgbClr val="F6E6E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7"/>
          <p:cNvSpPr/>
          <p:nvPr/>
        </p:nvSpPr>
        <p:spPr>
          <a:xfrm>
            <a:off x="10518932" y="6531740"/>
            <a:ext cx="87591" cy="8521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2" name="Google Shape;82;p17"/>
          <p:cNvSpPr txBox="1"/>
          <p:nvPr/>
        </p:nvSpPr>
        <p:spPr>
          <a:xfrm>
            <a:off x="1482550" y="1553825"/>
            <a:ext cx="11053800" cy="14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82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6E6EA"/>
                </a:solidFill>
                <a:latin typeface="Orbitron Regular"/>
                <a:ea typeface="Orbitron Regular"/>
                <a:cs typeface="Orbitron Regular"/>
                <a:sym typeface="Orbitron Regular"/>
              </a:rPr>
              <a:t>Collectibles Exchange</a:t>
            </a:r>
            <a:endParaRPr sz="7200">
              <a:solidFill>
                <a:srgbClr val="F6E6EA"/>
              </a:solidFill>
              <a:latin typeface="Orbitron Regular"/>
              <a:ea typeface="Orbitron Regular"/>
              <a:cs typeface="Orbitron Regular"/>
              <a:sym typeface="Orbitron Regular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28425" y="6531752"/>
            <a:ext cx="957576" cy="85063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/>
        </p:nvSpPr>
        <p:spPr>
          <a:xfrm>
            <a:off x="10788600" y="6907575"/>
            <a:ext cx="1926600" cy="269400"/>
          </a:xfrm>
          <a:prstGeom prst="rect">
            <a:avLst/>
          </a:prstGeom>
          <a:solidFill>
            <a:srgbClr val="53A28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Get Lifes</a:t>
            </a:r>
            <a:r>
              <a:rPr b="1" lang="en-US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Rewards.</a:t>
            </a:r>
            <a:endParaRPr b="1" sz="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10686000" y="6616950"/>
            <a:ext cx="2115600" cy="333600"/>
          </a:xfrm>
          <a:prstGeom prst="rect">
            <a:avLst/>
          </a:prstGeom>
          <a:solidFill>
            <a:srgbClr val="53A281"/>
          </a:solidFill>
          <a:ln>
            <a:noFill/>
          </a:ln>
        </p:spPr>
        <p:txBody>
          <a:bodyPr anchorCtr="0" anchor="ctr" bIns="91425" lIns="91425" spcFirstLastPara="1" rIns="91425" wrap="square" tIns="82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rbitron Regular"/>
                <a:ea typeface="Orbitron Regular"/>
                <a:cs typeface="Orbitron Regular"/>
                <a:sym typeface="Orbitron Regular"/>
              </a:rPr>
              <a:t>C O L E X</a:t>
            </a:r>
            <a:endParaRPr sz="2400">
              <a:solidFill>
                <a:srgbClr val="FFFFFF"/>
              </a:solidFill>
              <a:latin typeface="Orbitron Regular"/>
              <a:ea typeface="Orbitron Regular"/>
              <a:cs typeface="Orbitron Regular"/>
              <a:sym typeface="Orbitron Regula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6"/>
          <p:cNvSpPr txBox="1"/>
          <p:nvPr/>
        </p:nvSpPr>
        <p:spPr>
          <a:xfrm>
            <a:off x="7877175" y="657225"/>
            <a:ext cx="1686000" cy="3228900"/>
          </a:xfrm>
          <a:prstGeom prst="rect">
            <a:avLst/>
          </a:prstGeom>
          <a:solidFill>
            <a:srgbClr val="FDFDF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75" y="305725"/>
            <a:ext cx="11254950" cy="703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7"/>
          <p:cNvSpPr txBox="1"/>
          <p:nvPr/>
        </p:nvSpPr>
        <p:spPr>
          <a:xfrm>
            <a:off x="444500" y="442060"/>
            <a:ext cx="874394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A2928"/>
                </a:solidFill>
                <a:latin typeface="Calibri"/>
                <a:ea typeface="Calibri"/>
                <a:cs typeface="Calibri"/>
                <a:sym typeface="Calibri"/>
              </a:rPr>
              <a:t>BRAND GUIDELINES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27"/>
          <p:cNvSpPr txBox="1"/>
          <p:nvPr/>
        </p:nvSpPr>
        <p:spPr>
          <a:xfrm>
            <a:off x="12253977" y="442541"/>
            <a:ext cx="107314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A2928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27"/>
          <p:cNvSpPr/>
          <p:nvPr/>
        </p:nvSpPr>
        <p:spPr>
          <a:xfrm>
            <a:off x="457200" y="694046"/>
            <a:ext cx="11887200" cy="0"/>
          </a:xfrm>
          <a:custGeom>
            <a:rect b="b" l="l" r="r" t="t"/>
            <a:pathLst>
              <a:path extrusionOk="0" h="120000" w="11887200">
                <a:moveTo>
                  <a:pt x="0" y="0"/>
                </a:moveTo>
                <a:lnTo>
                  <a:pt x="11887200" y="0"/>
                </a:lnTo>
              </a:path>
            </a:pathLst>
          </a:custGeom>
          <a:noFill/>
          <a:ln cap="flat" cmpd="sng" w="9525">
            <a:solidFill>
              <a:srgbClr val="D9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14" name="Google Shape;314;p27"/>
          <p:cNvSpPr/>
          <p:nvPr/>
        </p:nvSpPr>
        <p:spPr>
          <a:xfrm>
            <a:off x="9402762" y="457200"/>
            <a:ext cx="0" cy="6858000"/>
          </a:xfrm>
          <a:custGeom>
            <a:rect b="b" l="l" r="r" t="t"/>
            <a:pathLst>
              <a:path extrusionOk="0" h="6858000" w="120000">
                <a:moveTo>
                  <a:pt x="0" y="685800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D9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15" name="Google Shape;315;p27"/>
          <p:cNvSpPr txBox="1"/>
          <p:nvPr/>
        </p:nvSpPr>
        <p:spPr>
          <a:xfrm>
            <a:off x="9742089" y="843887"/>
            <a:ext cx="1195705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A2928"/>
                </a:solidFill>
                <a:latin typeface="Calibri"/>
                <a:ea typeface="Calibri"/>
                <a:cs typeface="Calibri"/>
                <a:sym typeface="Calibri"/>
              </a:rPr>
              <a:t>Typography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27"/>
          <p:cNvSpPr txBox="1"/>
          <p:nvPr/>
        </p:nvSpPr>
        <p:spPr>
          <a:xfrm>
            <a:off x="9742089" y="1351887"/>
            <a:ext cx="2201545" cy="1163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A2928"/>
                </a:solidFill>
                <a:latin typeface="Arial"/>
                <a:ea typeface="Arial"/>
                <a:cs typeface="Arial"/>
                <a:sym typeface="Arial"/>
              </a:rPr>
              <a:t>When used correctly, typography has the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166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A2928"/>
                </a:solidFill>
                <a:latin typeface="Arial"/>
                <a:ea typeface="Arial"/>
                <a:cs typeface="Arial"/>
                <a:sym typeface="Arial"/>
              </a:rPr>
              <a:t>ability to convey image and feeling just as well  as photography or graphics. Our headline  typeface, </a:t>
            </a:r>
            <a:r>
              <a:rPr lang="en-US" sz="800">
                <a:solidFill>
                  <a:srgbClr val="2A2928"/>
                </a:solidFill>
              </a:rPr>
              <a:t>Orbitron</a:t>
            </a:r>
            <a:r>
              <a:rPr lang="en-US" sz="800">
                <a:solidFill>
                  <a:srgbClr val="2A2928"/>
                </a:solidFill>
                <a:latin typeface="Arial"/>
                <a:ea typeface="Arial"/>
                <a:cs typeface="Arial"/>
                <a:sym typeface="Arial"/>
              </a:rPr>
              <a:t>, is a versatile font with  diverse weights, but our primary ones are  ExtraBold, Bold and Regular.</a:t>
            </a:r>
            <a:endParaRPr sz="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7"/>
          <p:cNvSpPr txBox="1"/>
          <p:nvPr/>
        </p:nvSpPr>
        <p:spPr>
          <a:xfrm>
            <a:off x="9742089" y="2774287"/>
            <a:ext cx="2148205" cy="350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A2928"/>
                </a:solidFill>
                <a:latin typeface="Arial"/>
                <a:ea typeface="Arial"/>
                <a:cs typeface="Arial"/>
                <a:sym typeface="Arial"/>
              </a:rPr>
              <a:t>The rounded qualities of the </a:t>
            </a:r>
            <a:r>
              <a:rPr lang="en-US" sz="800">
                <a:solidFill>
                  <a:srgbClr val="2A2928"/>
                </a:solidFill>
              </a:rPr>
              <a:t>orbitron </a:t>
            </a:r>
            <a:r>
              <a:rPr lang="en-US" sz="800">
                <a:solidFill>
                  <a:srgbClr val="2A2928"/>
                </a:solidFill>
                <a:latin typeface="Arial"/>
                <a:ea typeface="Arial"/>
                <a:cs typeface="Arial"/>
                <a:sym typeface="Arial"/>
              </a:rPr>
              <a:t>face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A2928"/>
                </a:solidFill>
                <a:latin typeface="Arial"/>
                <a:ea typeface="Arial"/>
                <a:cs typeface="Arial"/>
                <a:sym typeface="Arial"/>
              </a:rPr>
              <a:t>complement the geometry of our logo.</a:t>
            </a:r>
            <a:endParaRPr sz="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27"/>
          <p:cNvSpPr txBox="1"/>
          <p:nvPr/>
        </p:nvSpPr>
        <p:spPr>
          <a:xfrm>
            <a:off x="9742089" y="3383887"/>
            <a:ext cx="2221230" cy="553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A2928"/>
                </a:solidFill>
                <a:latin typeface="Arial"/>
                <a:ea typeface="Arial"/>
                <a:cs typeface="Arial"/>
                <a:sym typeface="Arial"/>
              </a:rPr>
              <a:t>For body copy we use </a:t>
            </a:r>
            <a:r>
              <a:rPr lang="en-US" sz="800">
                <a:solidFill>
                  <a:srgbClr val="2A2928"/>
                </a:solidFill>
              </a:rPr>
              <a:t>Raleway </a:t>
            </a:r>
            <a:r>
              <a:rPr lang="en-US" sz="800">
                <a:solidFill>
                  <a:srgbClr val="2A2928"/>
                </a:solidFill>
                <a:latin typeface="Arial"/>
                <a:ea typeface="Arial"/>
                <a:cs typeface="Arial"/>
                <a:sym typeface="Arial"/>
              </a:rPr>
              <a:t>Regular, Italic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227965" rtl="0" algn="l">
              <a:lnSpc>
                <a:spcPct val="166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A2928"/>
                </a:solidFill>
                <a:latin typeface="Arial"/>
                <a:ea typeface="Arial"/>
                <a:cs typeface="Arial"/>
                <a:sym typeface="Arial"/>
              </a:rPr>
              <a:t>and Bold. This family works well across all  applications of the brand.</a:t>
            </a:r>
            <a:endParaRPr sz="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7"/>
          <p:cNvSpPr txBox="1"/>
          <p:nvPr/>
        </p:nvSpPr>
        <p:spPr>
          <a:xfrm>
            <a:off x="9742089" y="4196687"/>
            <a:ext cx="2194560" cy="75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2A2928"/>
                </a:solidFill>
                <a:latin typeface="Arial"/>
                <a:ea typeface="Arial"/>
                <a:cs typeface="Arial"/>
                <a:sym typeface="Arial"/>
              </a:rPr>
              <a:t>Online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208915" rtl="0" algn="l">
              <a:lnSpc>
                <a:spcPct val="166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A2928"/>
                </a:solidFill>
                <a:latin typeface="Arial"/>
                <a:ea typeface="Arial"/>
                <a:cs typeface="Arial"/>
                <a:sym typeface="Arial"/>
              </a:rPr>
              <a:t>Both of the </a:t>
            </a:r>
            <a:r>
              <a:rPr lang="en-US" sz="800">
                <a:solidFill>
                  <a:srgbClr val="2A2928"/>
                </a:solidFill>
              </a:rPr>
              <a:t>Colex</a:t>
            </a:r>
            <a:r>
              <a:rPr lang="en-US" sz="800">
                <a:solidFill>
                  <a:srgbClr val="2A2928"/>
                </a:solidFill>
                <a:latin typeface="Arial"/>
                <a:ea typeface="Arial"/>
                <a:cs typeface="Arial"/>
                <a:sym typeface="Arial"/>
              </a:rPr>
              <a:t> typefaces, </a:t>
            </a:r>
            <a:r>
              <a:rPr lang="en-US" sz="800">
                <a:solidFill>
                  <a:srgbClr val="2A2928"/>
                </a:solidFill>
              </a:rPr>
              <a:t>orbitron</a:t>
            </a:r>
            <a:r>
              <a:rPr lang="en-US" sz="800">
                <a:solidFill>
                  <a:srgbClr val="2A2928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800">
                <a:solidFill>
                  <a:srgbClr val="2A2928"/>
                </a:solidFill>
              </a:rPr>
              <a:t>raleway</a:t>
            </a:r>
            <a:r>
              <a:rPr lang="en-US" sz="800">
                <a:solidFill>
                  <a:srgbClr val="2A2928"/>
                </a:solidFill>
                <a:latin typeface="Arial"/>
                <a:ea typeface="Arial"/>
                <a:cs typeface="Arial"/>
                <a:sym typeface="Arial"/>
              </a:rPr>
              <a:t>, are web safe. They can be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A2928"/>
                </a:solidFill>
                <a:latin typeface="Arial"/>
                <a:ea typeface="Arial"/>
                <a:cs typeface="Arial"/>
                <a:sym typeface="Arial"/>
              </a:rPr>
              <a:t>downloaded and used for free across devices.</a:t>
            </a:r>
            <a:endParaRPr sz="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7"/>
          <p:cNvSpPr txBox="1"/>
          <p:nvPr/>
        </p:nvSpPr>
        <p:spPr>
          <a:xfrm>
            <a:off x="9742089" y="5212687"/>
            <a:ext cx="2226310" cy="350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2A2928"/>
                </a:solidFill>
                <a:latin typeface="Arial"/>
                <a:ea typeface="Arial"/>
                <a:cs typeface="Arial"/>
                <a:sym typeface="Arial"/>
              </a:rPr>
              <a:t>Note: </a:t>
            </a:r>
            <a:r>
              <a:rPr lang="en-US" sz="800">
                <a:solidFill>
                  <a:srgbClr val="2A2928"/>
                </a:solidFill>
                <a:latin typeface="Arial"/>
                <a:ea typeface="Arial"/>
                <a:cs typeface="Arial"/>
                <a:sym typeface="Arial"/>
              </a:rPr>
              <a:t>Do not substitute any other typeface for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A2928"/>
                </a:solidFill>
                <a:latin typeface="Arial"/>
                <a:ea typeface="Arial"/>
                <a:cs typeface="Arial"/>
                <a:sym typeface="Arial"/>
              </a:rPr>
              <a:t>the approved </a:t>
            </a:r>
            <a:r>
              <a:rPr lang="en-US" sz="800">
                <a:solidFill>
                  <a:srgbClr val="2A2928"/>
                </a:solidFill>
              </a:rPr>
              <a:t>colex </a:t>
            </a:r>
            <a:r>
              <a:rPr lang="en-US" sz="800">
                <a:solidFill>
                  <a:srgbClr val="2A2928"/>
                </a:solidFill>
                <a:latin typeface="Arial"/>
                <a:ea typeface="Arial"/>
                <a:cs typeface="Arial"/>
                <a:sym typeface="Arial"/>
              </a:rPr>
              <a:t> font families.</a:t>
            </a:r>
            <a:endParaRPr sz="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7"/>
          <p:cNvSpPr txBox="1"/>
          <p:nvPr/>
        </p:nvSpPr>
        <p:spPr>
          <a:xfrm>
            <a:off x="1151725" y="1092250"/>
            <a:ext cx="7969200" cy="27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889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2A2928"/>
                </a:solidFill>
                <a:latin typeface="Orbitron Regular"/>
                <a:ea typeface="Orbitron Regular"/>
                <a:cs typeface="Orbitron Regular"/>
                <a:sym typeface="Orbitron Regular"/>
              </a:rPr>
              <a:t>Orbitron</a:t>
            </a:r>
            <a:r>
              <a:rPr lang="en-US" sz="4800">
                <a:solidFill>
                  <a:srgbClr val="2A2928"/>
                </a:solidFill>
                <a:latin typeface="Orbitron Regular"/>
                <a:ea typeface="Orbitron Regular"/>
                <a:cs typeface="Orbitron Regular"/>
                <a:sym typeface="Orbitron Regular"/>
              </a:rPr>
              <a:t> ExtraBold</a:t>
            </a:r>
            <a:r>
              <a:rPr b="1" lang="en-US" sz="5300">
                <a:solidFill>
                  <a:srgbClr val="2A2928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b="1" sz="5300">
              <a:solidFill>
                <a:srgbClr val="2A292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889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>
                <a:solidFill>
                  <a:srgbClr val="2A2928"/>
                </a:solidFill>
                <a:latin typeface="Orbitron"/>
                <a:ea typeface="Orbitron"/>
                <a:cs typeface="Orbitron"/>
                <a:sym typeface="Orbitron"/>
              </a:rPr>
              <a:t>Orbitron</a:t>
            </a:r>
            <a:r>
              <a:rPr b="1" lang="en-US" sz="5300">
                <a:solidFill>
                  <a:srgbClr val="2A2928"/>
                </a:solidFill>
                <a:latin typeface="Orbitron"/>
                <a:ea typeface="Orbitron"/>
                <a:cs typeface="Orbitron"/>
                <a:sym typeface="Orbitron"/>
              </a:rPr>
              <a:t> Bold</a:t>
            </a:r>
            <a:r>
              <a:rPr b="1" lang="en-US" sz="5300">
                <a:solidFill>
                  <a:srgbClr val="2A2928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b="1" sz="5300">
              <a:solidFill>
                <a:srgbClr val="2A292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889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A2928"/>
                </a:solidFill>
                <a:latin typeface="Raleway"/>
                <a:ea typeface="Raleway"/>
                <a:cs typeface="Raleway"/>
                <a:sym typeface="Raleway"/>
              </a:rPr>
              <a:t>Raleway</a:t>
            </a:r>
            <a:r>
              <a:rPr lang="en-US" sz="3600">
                <a:solidFill>
                  <a:srgbClr val="2A2928"/>
                </a:solidFill>
                <a:latin typeface="Raleway"/>
                <a:ea typeface="Raleway"/>
                <a:cs typeface="Raleway"/>
                <a:sym typeface="Raleway"/>
              </a:rPr>
              <a:t> Regular</a:t>
            </a:r>
            <a:endParaRPr sz="3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2" name="Google Shape;322;p27"/>
          <p:cNvSpPr txBox="1"/>
          <p:nvPr/>
        </p:nvSpPr>
        <p:spPr>
          <a:xfrm>
            <a:off x="1202525" y="3937600"/>
            <a:ext cx="3758700" cy="15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noAutofit/>
          </a:bodyPr>
          <a:lstStyle/>
          <a:p>
            <a:pPr indent="0" lvl="0" marL="12700" marR="5080" rtl="0" algn="l">
              <a:lnSpc>
                <a:spcPct val="100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2A2928"/>
                </a:solidFill>
                <a:latin typeface="Raleway"/>
                <a:ea typeface="Raleway"/>
                <a:cs typeface="Raleway"/>
                <a:sym typeface="Raleway"/>
              </a:rPr>
              <a:t>Raleway</a:t>
            </a:r>
            <a:r>
              <a:rPr lang="en-US" sz="3300">
                <a:solidFill>
                  <a:srgbClr val="2A2928"/>
                </a:solidFill>
                <a:latin typeface="Raleway"/>
                <a:ea typeface="Raleway"/>
                <a:cs typeface="Raleway"/>
                <a:sym typeface="Raleway"/>
              </a:rPr>
              <a:t> Regular</a:t>
            </a:r>
            <a:r>
              <a:rPr lang="en-US" sz="3300">
                <a:solidFill>
                  <a:srgbClr val="2A2928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i="1" lang="en-US" sz="3300">
                <a:solidFill>
                  <a:srgbClr val="2A2928"/>
                </a:solidFill>
                <a:latin typeface="Raleway"/>
                <a:ea typeface="Raleway"/>
                <a:cs typeface="Raleway"/>
                <a:sym typeface="Raleway"/>
              </a:rPr>
              <a:t>Raleway</a:t>
            </a:r>
            <a:r>
              <a:rPr i="1" lang="en-US" sz="3300">
                <a:solidFill>
                  <a:srgbClr val="2A292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-US" sz="3300">
                <a:solidFill>
                  <a:srgbClr val="2A2928"/>
                </a:solidFill>
                <a:latin typeface="Raleway"/>
                <a:ea typeface="Raleway"/>
                <a:cs typeface="Raleway"/>
                <a:sym typeface="Raleway"/>
              </a:rPr>
              <a:t>Italic</a:t>
            </a:r>
            <a:r>
              <a:rPr i="1" lang="en-US" sz="3300">
                <a:solidFill>
                  <a:srgbClr val="2A2928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1" lang="en-US" sz="3300">
                <a:solidFill>
                  <a:srgbClr val="2A2928"/>
                </a:solidFill>
                <a:latin typeface="Raleway"/>
                <a:ea typeface="Raleway"/>
                <a:cs typeface="Raleway"/>
                <a:sym typeface="Raleway"/>
              </a:rPr>
              <a:t>Raleway</a:t>
            </a:r>
            <a:r>
              <a:rPr b="1" lang="en-US" sz="3300">
                <a:solidFill>
                  <a:srgbClr val="2A2928"/>
                </a:solidFill>
                <a:latin typeface="Raleway"/>
                <a:ea typeface="Raleway"/>
                <a:cs typeface="Raleway"/>
                <a:sym typeface="Raleway"/>
              </a:rPr>
              <a:t> Bold</a:t>
            </a:r>
            <a:endParaRPr b="1" sz="3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3" name="Google Shape;323;p27"/>
          <p:cNvSpPr txBox="1"/>
          <p:nvPr/>
        </p:nvSpPr>
        <p:spPr>
          <a:xfrm>
            <a:off x="5655468" y="5352577"/>
            <a:ext cx="186817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2A2928"/>
                </a:solidFill>
                <a:latin typeface="Calibri"/>
                <a:ea typeface="Calibri"/>
                <a:cs typeface="Calibri"/>
                <a:sym typeface="Calibri"/>
              </a:rPr>
              <a:t>MONTSERRAT BOLD  ALL CAPS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7"/>
          <p:cNvSpPr txBox="1"/>
          <p:nvPr/>
        </p:nvSpPr>
        <p:spPr>
          <a:xfrm>
            <a:off x="1189831" y="3694224"/>
            <a:ext cx="40449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C8A7E"/>
                </a:solidFill>
                <a:latin typeface="Calibri"/>
                <a:ea typeface="Calibri"/>
                <a:cs typeface="Calibri"/>
                <a:sym typeface="Calibri"/>
              </a:rPr>
              <a:t>Headlines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7"/>
          <p:cNvSpPr txBox="1"/>
          <p:nvPr/>
        </p:nvSpPr>
        <p:spPr>
          <a:xfrm>
            <a:off x="1189831" y="6033792"/>
            <a:ext cx="432434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C8A7E"/>
                </a:solidFill>
                <a:latin typeface="Calibri"/>
                <a:ea typeface="Calibri"/>
                <a:cs typeface="Calibri"/>
                <a:sym typeface="Calibri"/>
              </a:rPr>
              <a:t>Body copy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7"/>
          <p:cNvSpPr txBox="1"/>
          <p:nvPr/>
        </p:nvSpPr>
        <p:spPr>
          <a:xfrm>
            <a:off x="5668181" y="6033792"/>
            <a:ext cx="33782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C8A7E"/>
                </a:solidFill>
                <a:latin typeface="Calibri"/>
                <a:ea typeface="Calibri"/>
                <a:cs typeface="Calibri"/>
                <a:sym typeface="Calibri"/>
              </a:rPr>
              <a:t>Callouts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7"/>
          <p:cNvSpPr/>
          <p:nvPr/>
        </p:nvSpPr>
        <p:spPr>
          <a:xfrm>
            <a:off x="1202531" y="3647045"/>
            <a:ext cx="7415530" cy="0"/>
          </a:xfrm>
          <a:custGeom>
            <a:rect b="b" l="l" r="r" t="t"/>
            <a:pathLst>
              <a:path extrusionOk="0" h="120000" w="7415530">
                <a:moveTo>
                  <a:pt x="0" y="0"/>
                </a:moveTo>
                <a:lnTo>
                  <a:pt x="7415212" y="0"/>
                </a:lnTo>
              </a:path>
            </a:pathLst>
          </a:custGeom>
          <a:noFill/>
          <a:ln cap="flat" cmpd="sng" w="9525">
            <a:solidFill>
              <a:srgbClr val="8C8A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8" name="Google Shape;328;p27"/>
          <p:cNvSpPr/>
          <p:nvPr/>
        </p:nvSpPr>
        <p:spPr>
          <a:xfrm>
            <a:off x="1202531" y="5986630"/>
            <a:ext cx="3688715" cy="0"/>
          </a:xfrm>
          <a:custGeom>
            <a:rect b="b" l="l" r="r" t="t"/>
            <a:pathLst>
              <a:path extrusionOk="0" h="120000" w="3688715">
                <a:moveTo>
                  <a:pt x="0" y="0"/>
                </a:moveTo>
                <a:lnTo>
                  <a:pt x="3688549" y="0"/>
                </a:lnTo>
              </a:path>
            </a:pathLst>
          </a:custGeom>
          <a:noFill/>
          <a:ln cap="flat" cmpd="sng" w="9525">
            <a:solidFill>
              <a:srgbClr val="8C8A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9" name="Google Shape;329;p27"/>
          <p:cNvSpPr/>
          <p:nvPr/>
        </p:nvSpPr>
        <p:spPr>
          <a:xfrm>
            <a:off x="5680868" y="5986630"/>
            <a:ext cx="2936875" cy="0"/>
          </a:xfrm>
          <a:custGeom>
            <a:rect b="b" l="l" r="r" t="t"/>
            <a:pathLst>
              <a:path extrusionOk="0" h="120000" w="2936875">
                <a:moveTo>
                  <a:pt x="0" y="0"/>
                </a:moveTo>
                <a:lnTo>
                  <a:pt x="2936875" y="0"/>
                </a:lnTo>
              </a:path>
            </a:pathLst>
          </a:custGeom>
          <a:noFill/>
          <a:ln cap="flat" cmpd="sng" w="9525">
            <a:solidFill>
              <a:srgbClr val="8C8A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30" name="Google Shape;330;p27"/>
          <p:cNvSpPr txBox="1"/>
          <p:nvPr/>
        </p:nvSpPr>
        <p:spPr>
          <a:xfrm>
            <a:off x="9742089" y="442060"/>
            <a:ext cx="48133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A2928"/>
                </a:solidFill>
                <a:latin typeface="Calibri"/>
                <a:ea typeface="Calibri"/>
                <a:cs typeface="Calibri"/>
                <a:sym typeface="Calibri"/>
              </a:rPr>
              <a:t>ELEMENTS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2675" y="1373300"/>
            <a:ext cx="5359074" cy="476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/>
          <p:nvPr/>
        </p:nvSpPr>
        <p:spPr>
          <a:xfrm>
            <a:off x="0" y="0"/>
            <a:ext cx="12801600" cy="7772400"/>
          </a:xfrm>
          <a:prstGeom prst="rect">
            <a:avLst/>
          </a:prstGeom>
          <a:solidFill>
            <a:srgbClr val="53A28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 txBox="1"/>
          <p:nvPr/>
        </p:nvSpPr>
        <p:spPr>
          <a:xfrm>
            <a:off x="12286819" y="442541"/>
            <a:ext cx="7048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A2928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444500" y="442060"/>
            <a:ext cx="874394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A2928"/>
                </a:solidFill>
                <a:latin typeface="Calibri"/>
                <a:ea typeface="Calibri"/>
                <a:cs typeface="Calibri"/>
                <a:sym typeface="Calibri"/>
              </a:rPr>
              <a:t>BRAND GUIDELINES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8"/>
          <p:cNvSpPr txBox="1"/>
          <p:nvPr>
            <p:ph type="title"/>
          </p:nvPr>
        </p:nvSpPr>
        <p:spPr>
          <a:xfrm>
            <a:off x="1543447" y="1380017"/>
            <a:ext cx="6152515" cy="13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3200">
            <a:noAutofit/>
          </a:bodyPr>
          <a:lstStyle/>
          <a:p>
            <a:pPr indent="0" lvl="0" marL="12700" marR="508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6E6EA"/>
                </a:solidFill>
                <a:latin typeface="Calibri"/>
                <a:ea typeface="Calibri"/>
                <a:cs typeface="Calibri"/>
                <a:sym typeface="Calibri"/>
              </a:rPr>
              <a:t>WELCOME TO  THE </a:t>
            </a:r>
            <a:r>
              <a:rPr lang="en-US" sz="5000">
                <a:solidFill>
                  <a:srgbClr val="F6E6EA"/>
                </a:solidFill>
                <a:latin typeface="Calibri"/>
                <a:ea typeface="Calibri"/>
                <a:cs typeface="Calibri"/>
                <a:sym typeface="Calibri"/>
              </a:rPr>
              <a:t>Colex</a:t>
            </a:r>
            <a:r>
              <a:rPr lang="en-US" sz="5000">
                <a:solidFill>
                  <a:srgbClr val="F6E6EA"/>
                </a:solidFill>
                <a:latin typeface="Calibri"/>
                <a:ea typeface="Calibri"/>
                <a:cs typeface="Calibri"/>
                <a:sym typeface="Calibri"/>
              </a:rPr>
              <a:t> BRAND</a:t>
            </a:r>
            <a:endParaRPr sz="5000">
              <a:solidFill>
                <a:srgbClr val="F6E6E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1433725" y="3168070"/>
            <a:ext cx="6642600" cy="29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6E6EA"/>
                </a:solidFill>
                <a:latin typeface="Arial"/>
                <a:ea typeface="Arial"/>
                <a:cs typeface="Arial"/>
                <a:sym typeface="Arial"/>
              </a:rPr>
              <a:t>This guide provides a framework for how our  brand should always look and feel no matter  who touches it.	In the following pages you will  be guided through design elements – our logo,  typeface, color palette, imagery and graphics.</a:t>
            </a:r>
            <a:endParaRPr sz="2400">
              <a:solidFill>
                <a:srgbClr val="F6E6E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7683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6E6EA"/>
                </a:solidFill>
                <a:latin typeface="Arial"/>
                <a:ea typeface="Arial"/>
                <a:cs typeface="Arial"/>
                <a:sym typeface="Arial"/>
              </a:rPr>
              <a:t>Consistently using these elements will further  </a:t>
            </a:r>
            <a:r>
              <a:rPr lang="en-US" sz="2400">
                <a:solidFill>
                  <a:srgbClr val="F6E6EA"/>
                </a:solidFill>
                <a:latin typeface="Arial Black"/>
                <a:ea typeface="Arial Black"/>
                <a:cs typeface="Arial Black"/>
                <a:sym typeface="Arial Black"/>
              </a:rPr>
              <a:t>define and differentiate us within our industry  </a:t>
            </a:r>
            <a:r>
              <a:rPr lang="en-US" sz="2400">
                <a:solidFill>
                  <a:srgbClr val="F6E6EA"/>
                </a:solidFill>
                <a:latin typeface="Arial"/>
                <a:ea typeface="Arial"/>
                <a:cs typeface="Arial"/>
                <a:sym typeface="Arial"/>
              </a:rPr>
              <a:t>and outdoor recreation.</a:t>
            </a:r>
            <a:endParaRPr sz="2400">
              <a:solidFill>
                <a:srgbClr val="F6E6E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8"/>
          <p:cNvSpPr/>
          <p:nvPr/>
        </p:nvSpPr>
        <p:spPr>
          <a:xfrm>
            <a:off x="1600200" y="2953511"/>
            <a:ext cx="701675" cy="0"/>
          </a:xfrm>
          <a:custGeom>
            <a:rect b="b" l="l" r="r" t="t"/>
            <a:pathLst>
              <a:path extrusionOk="0" h="120000" w="701675">
                <a:moveTo>
                  <a:pt x="0" y="0"/>
                </a:moveTo>
                <a:lnTo>
                  <a:pt x="701281" y="0"/>
                </a:lnTo>
              </a:path>
            </a:pathLst>
          </a:custGeom>
          <a:solidFill>
            <a:srgbClr val="F6E6EA"/>
          </a:solidFill>
          <a:ln cap="flat" cmpd="sng" w="63500">
            <a:solidFill>
              <a:srgbClr val="F6E6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6E6EA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/>
        </p:nvSpPr>
        <p:spPr>
          <a:xfrm>
            <a:off x="12288115" y="442541"/>
            <a:ext cx="69300" cy="1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A2928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1556147" y="1413033"/>
            <a:ext cx="4500900" cy="20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2875">
            <a:noAutofit/>
          </a:bodyPr>
          <a:lstStyle/>
          <a:p>
            <a:pPr indent="0" lvl="0" marL="0" marR="0" rtl="0" algn="l">
              <a:lnSpc>
                <a:spcPct val="77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495637"/>
                </a:solidFill>
                <a:latin typeface="Tahoma"/>
                <a:ea typeface="Tahoma"/>
                <a:cs typeface="Tahoma"/>
                <a:sym typeface="Tahoma"/>
              </a:rPr>
              <a:t>SECTION  TITLE</a:t>
            </a:r>
            <a:endParaRPr sz="75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444500" y="442060"/>
            <a:ext cx="874500" cy="1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A2928"/>
                </a:solidFill>
                <a:latin typeface="Calibri"/>
                <a:ea typeface="Calibri"/>
                <a:cs typeface="Calibri"/>
                <a:sym typeface="Calibri"/>
              </a:rPr>
              <a:t>BRAND GUIDELINES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9"/>
          <p:cNvSpPr/>
          <p:nvPr/>
        </p:nvSpPr>
        <p:spPr>
          <a:xfrm>
            <a:off x="457200" y="594868"/>
            <a:ext cx="11887200" cy="6720840"/>
          </a:xfrm>
          <a:custGeom>
            <a:rect b="b" l="l" r="r" t="t"/>
            <a:pathLst>
              <a:path extrusionOk="0" h="6720840" w="11887200">
                <a:moveTo>
                  <a:pt x="0" y="6720332"/>
                </a:moveTo>
                <a:lnTo>
                  <a:pt x="11887200" y="6720332"/>
                </a:lnTo>
                <a:lnTo>
                  <a:pt x="11887200" y="0"/>
                </a:lnTo>
                <a:lnTo>
                  <a:pt x="0" y="0"/>
                </a:lnTo>
                <a:lnTo>
                  <a:pt x="0" y="6720332"/>
                </a:lnTo>
                <a:close/>
              </a:path>
            </a:pathLst>
          </a:custGeom>
          <a:solidFill>
            <a:srgbClr val="F7F7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4" name="Google Shape;104;p19"/>
          <p:cNvSpPr txBox="1"/>
          <p:nvPr>
            <p:ph type="title"/>
          </p:nvPr>
        </p:nvSpPr>
        <p:spPr>
          <a:xfrm>
            <a:off x="1543447" y="1369853"/>
            <a:ext cx="3791700" cy="11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3A281"/>
                </a:solidFill>
              </a:rPr>
              <a:t>BRAND</a:t>
            </a:r>
            <a:endParaRPr>
              <a:solidFill>
                <a:srgbClr val="53A28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08000" y="0"/>
            <a:ext cx="13309598" cy="748664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/>
        </p:nvSpPr>
        <p:spPr>
          <a:xfrm>
            <a:off x="8821132" y="5097930"/>
            <a:ext cx="3330600" cy="10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6E6EA"/>
                </a:solidFill>
                <a:latin typeface="Calibri"/>
                <a:ea typeface="Calibri"/>
                <a:cs typeface="Calibri"/>
                <a:sym typeface="Calibri"/>
              </a:rPr>
              <a:t>OUR MISSION AT COLEX</a:t>
            </a:r>
            <a:endParaRPr sz="1600">
              <a:solidFill>
                <a:srgbClr val="F6E6E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F6E6E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5080" rtl="0" algn="l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600">
                <a:solidFill>
                  <a:srgbClr val="F6E6EA"/>
                </a:solidFill>
              </a:rPr>
              <a:t>Create a trusted marketplace that promotes information as a means to make the pursuit of life's rewards easy for its users.</a:t>
            </a:r>
            <a:r>
              <a:rPr lang="en-US" sz="1600">
                <a:solidFill>
                  <a:srgbClr val="FFFFFF"/>
                </a:solidFill>
              </a:rPr>
              <a:t>	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0"/>
          <p:cNvSpPr/>
          <p:nvPr/>
        </p:nvSpPr>
        <p:spPr>
          <a:xfrm>
            <a:off x="1202533" y="2024660"/>
            <a:ext cx="2569210" cy="0"/>
          </a:xfrm>
          <a:custGeom>
            <a:rect b="b" l="l" r="r" t="t"/>
            <a:pathLst>
              <a:path extrusionOk="0" h="120000" w="2569210">
                <a:moveTo>
                  <a:pt x="0" y="0"/>
                </a:moveTo>
                <a:lnTo>
                  <a:pt x="2569210" y="0"/>
                </a:lnTo>
              </a:path>
            </a:pathLst>
          </a:custGeom>
          <a:noFill/>
          <a:ln cap="flat" cmpd="sng" w="96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2" name="Google Shape;112;p20"/>
          <p:cNvSpPr txBox="1"/>
          <p:nvPr/>
        </p:nvSpPr>
        <p:spPr>
          <a:xfrm>
            <a:off x="444500" y="442060"/>
            <a:ext cx="874394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A2928"/>
                </a:solidFill>
                <a:latin typeface="Calibri"/>
                <a:ea typeface="Calibri"/>
                <a:cs typeface="Calibri"/>
                <a:sym typeface="Calibri"/>
              </a:rPr>
              <a:t>BRAND GUIDELINES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12287580" y="442517"/>
            <a:ext cx="6985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A2928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9742119" y="442060"/>
            <a:ext cx="33401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A2928"/>
                </a:solidFill>
                <a:latin typeface="Calibri"/>
                <a:ea typeface="Calibri"/>
                <a:cs typeface="Calibri"/>
                <a:sym typeface="Calibri"/>
              </a:rPr>
              <a:t>BRAND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4000" y="0"/>
            <a:ext cx="13309598" cy="748664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/>
        </p:nvSpPr>
        <p:spPr>
          <a:xfrm>
            <a:off x="80407" y="442052"/>
            <a:ext cx="3669600" cy="15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7F7FF"/>
                </a:solidFill>
                <a:latin typeface="Raleway"/>
                <a:ea typeface="Raleway"/>
                <a:cs typeface="Raleway"/>
                <a:sym typeface="Raleway"/>
              </a:rPr>
              <a:t>OUR </a:t>
            </a:r>
            <a:r>
              <a:rPr b="1" lang="en-US" sz="1800">
                <a:solidFill>
                  <a:srgbClr val="F7F7FF"/>
                </a:solidFill>
                <a:latin typeface="Raleway"/>
                <a:ea typeface="Raleway"/>
                <a:cs typeface="Raleway"/>
                <a:sym typeface="Raleway"/>
              </a:rPr>
              <a:t>VISION</a:t>
            </a:r>
            <a:endParaRPr sz="1800">
              <a:solidFill>
                <a:srgbClr val="F7F7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F7F7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5080" rtl="0" algn="l">
              <a:lnSpc>
                <a:spcPct val="109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800">
                <a:solidFill>
                  <a:srgbClr val="F7F7FF"/>
                </a:solidFill>
                <a:latin typeface="Raleway"/>
                <a:ea typeface="Raleway"/>
                <a:cs typeface="Raleway"/>
                <a:sym typeface="Raleway"/>
              </a:rPr>
              <a:t>E</a:t>
            </a:r>
            <a:r>
              <a:rPr lang="en-US" sz="1800">
                <a:solidFill>
                  <a:srgbClr val="F7F7FF"/>
                </a:solidFill>
                <a:latin typeface="Raleway"/>
                <a:ea typeface="Raleway"/>
                <a:cs typeface="Raleway"/>
                <a:sym typeface="Raleway"/>
              </a:rPr>
              <a:t>mpower all people to experience the rewards of life.</a:t>
            </a:r>
            <a:r>
              <a:rPr lang="en-US" sz="1800">
                <a:solidFill>
                  <a:srgbClr val="F7F7FF"/>
                </a:solidFill>
              </a:rPr>
              <a:t>	</a:t>
            </a:r>
            <a:endParaRPr sz="1800">
              <a:solidFill>
                <a:srgbClr val="F7F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1"/>
          <p:cNvSpPr txBox="1"/>
          <p:nvPr/>
        </p:nvSpPr>
        <p:spPr>
          <a:xfrm>
            <a:off x="12288570" y="442517"/>
            <a:ext cx="6858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A2928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1"/>
          <p:cNvSpPr txBox="1"/>
          <p:nvPr/>
        </p:nvSpPr>
        <p:spPr>
          <a:xfrm>
            <a:off x="9742119" y="442060"/>
            <a:ext cx="33401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A2928"/>
                </a:solidFill>
                <a:latin typeface="Calibri"/>
                <a:ea typeface="Calibri"/>
                <a:cs typeface="Calibri"/>
                <a:sym typeface="Calibri"/>
              </a:rPr>
              <a:t>BRAND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/>
          <p:nvPr/>
        </p:nvSpPr>
        <p:spPr>
          <a:xfrm>
            <a:off x="457200" y="692454"/>
            <a:ext cx="11887200" cy="363087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8" name="Google Shape;128;p22"/>
          <p:cNvSpPr txBox="1"/>
          <p:nvPr/>
        </p:nvSpPr>
        <p:spPr>
          <a:xfrm>
            <a:off x="444500" y="442060"/>
            <a:ext cx="874394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A2928"/>
                </a:solidFill>
                <a:latin typeface="Calibri"/>
                <a:ea typeface="Calibri"/>
                <a:cs typeface="Calibri"/>
                <a:sym typeface="Calibri"/>
              </a:rPr>
              <a:t>BRAND GUIDELINES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2"/>
          <p:cNvSpPr txBox="1"/>
          <p:nvPr/>
        </p:nvSpPr>
        <p:spPr>
          <a:xfrm>
            <a:off x="12284532" y="442517"/>
            <a:ext cx="7302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A2928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2"/>
          <p:cNvSpPr txBox="1"/>
          <p:nvPr/>
        </p:nvSpPr>
        <p:spPr>
          <a:xfrm>
            <a:off x="9742119" y="442060"/>
            <a:ext cx="33401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A2928"/>
                </a:solidFill>
                <a:latin typeface="Calibri"/>
                <a:ea typeface="Calibri"/>
                <a:cs typeface="Calibri"/>
                <a:sym typeface="Calibri"/>
              </a:rPr>
              <a:t>BRAND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2"/>
          <p:cNvSpPr txBox="1"/>
          <p:nvPr/>
        </p:nvSpPr>
        <p:spPr>
          <a:xfrm>
            <a:off x="1189833" y="4724244"/>
            <a:ext cx="1465580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A2928"/>
                </a:solidFill>
                <a:latin typeface="Calibri"/>
                <a:ea typeface="Calibri"/>
                <a:cs typeface="Calibri"/>
                <a:sym typeface="Calibri"/>
              </a:rPr>
              <a:t>Helpful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"/>
          <p:cNvSpPr txBox="1"/>
          <p:nvPr/>
        </p:nvSpPr>
        <p:spPr>
          <a:xfrm>
            <a:off x="1189825" y="5268604"/>
            <a:ext cx="2121600" cy="21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45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A2928"/>
                </a:solidFill>
              </a:rPr>
              <a:t>We want to convince people that we really do want to help them. Help them become more educated and </a:t>
            </a:r>
            <a:r>
              <a:rPr lang="en-US">
                <a:solidFill>
                  <a:srgbClr val="2A2928"/>
                </a:solidFill>
              </a:rPr>
              <a:t>therefore</a:t>
            </a:r>
            <a:r>
              <a:rPr lang="en-US">
                <a:solidFill>
                  <a:srgbClr val="2A2928"/>
                </a:solidFill>
              </a:rPr>
              <a:t> more </a:t>
            </a:r>
            <a:r>
              <a:rPr lang="en-US">
                <a:solidFill>
                  <a:srgbClr val="2A2928"/>
                </a:solidFill>
              </a:rPr>
              <a:t>successful.</a:t>
            </a:r>
            <a:r>
              <a:rPr lang="en-US">
                <a:solidFill>
                  <a:srgbClr val="2A2928"/>
                </a:solidFill>
              </a:rPr>
              <a:t>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2"/>
          <p:cNvSpPr txBox="1"/>
          <p:nvPr/>
        </p:nvSpPr>
        <p:spPr>
          <a:xfrm>
            <a:off x="3922713" y="4724244"/>
            <a:ext cx="1240155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A2928"/>
                </a:solidFill>
                <a:latin typeface="Calibri"/>
                <a:ea typeface="Calibri"/>
                <a:cs typeface="Calibri"/>
                <a:sym typeface="Calibri"/>
              </a:rPr>
              <a:t>Smart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2"/>
          <p:cNvSpPr txBox="1"/>
          <p:nvPr/>
        </p:nvSpPr>
        <p:spPr>
          <a:xfrm>
            <a:off x="3922725" y="5268611"/>
            <a:ext cx="2095500" cy="25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45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A2928"/>
                </a:solidFill>
              </a:rPr>
              <a:t>We want to show people that we are a smart service for people that want an </a:t>
            </a:r>
            <a:r>
              <a:rPr lang="en-US">
                <a:solidFill>
                  <a:srgbClr val="2A2928"/>
                </a:solidFill>
              </a:rPr>
              <a:t>intellectual</a:t>
            </a:r>
            <a:r>
              <a:rPr lang="en-US">
                <a:solidFill>
                  <a:srgbClr val="2A2928"/>
                </a:solidFill>
              </a:rPr>
              <a:t> advantage. And nobody is doing this but US! so we are smart so we should not be afraid to show it.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2"/>
          <p:cNvSpPr txBox="1"/>
          <p:nvPr/>
        </p:nvSpPr>
        <p:spPr>
          <a:xfrm>
            <a:off x="6655595" y="4724244"/>
            <a:ext cx="838835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A2928"/>
                </a:solidFill>
                <a:latin typeface="Calibri"/>
                <a:ea typeface="Calibri"/>
                <a:cs typeface="Calibri"/>
                <a:sym typeface="Calibri"/>
              </a:rPr>
              <a:t>Fun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2"/>
          <p:cNvSpPr txBox="1"/>
          <p:nvPr/>
        </p:nvSpPr>
        <p:spPr>
          <a:xfrm>
            <a:off x="6655600" y="5268610"/>
            <a:ext cx="2185800" cy="21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45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A2928"/>
                </a:solidFill>
              </a:rPr>
              <a:t>We want to keep the fun in the hobby. After all this is all for enjoyment so we should try not to be too serious and have a positive and friendly </a:t>
            </a:r>
            <a:r>
              <a:rPr lang="en-US">
                <a:solidFill>
                  <a:srgbClr val="2A2928"/>
                </a:solidFill>
              </a:rPr>
              <a:t>attitude.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2"/>
          <p:cNvSpPr txBox="1"/>
          <p:nvPr/>
        </p:nvSpPr>
        <p:spPr>
          <a:xfrm>
            <a:off x="9388475" y="4724244"/>
            <a:ext cx="1291590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2"/>
          <p:cNvSpPr txBox="1"/>
          <p:nvPr/>
        </p:nvSpPr>
        <p:spPr>
          <a:xfrm>
            <a:off x="9388475" y="5268636"/>
            <a:ext cx="218948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45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1189832" y="1622320"/>
            <a:ext cx="1939289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OUR BRAND VOICE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"/>
          <p:cNvSpPr/>
          <p:nvPr/>
        </p:nvSpPr>
        <p:spPr>
          <a:xfrm>
            <a:off x="1202537" y="5150611"/>
            <a:ext cx="657225" cy="0"/>
          </a:xfrm>
          <a:custGeom>
            <a:rect b="b" l="l" r="r" t="t"/>
            <a:pathLst>
              <a:path extrusionOk="0" h="120000" w="657225">
                <a:moveTo>
                  <a:pt x="0" y="0"/>
                </a:moveTo>
                <a:lnTo>
                  <a:pt x="657224" y="0"/>
                </a:lnTo>
              </a:path>
            </a:pathLst>
          </a:custGeom>
          <a:noFill/>
          <a:ln cap="flat" cmpd="sng" w="28575">
            <a:solidFill>
              <a:srgbClr val="D9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1" name="Google Shape;141;p22"/>
          <p:cNvSpPr/>
          <p:nvPr/>
        </p:nvSpPr>
        <p:spPr>
          <a:xfrm>
            <a:off x="3935412" y="5150611"/>
            <a:ext cx="657225" cy="0"/>
          </a:xfrm>
          <a:custGeom>
            <a:rect b="b" l="l" r="r" t="t"/>
            <a:pathLst>
              <a:path extrusionOk="0" h="120000" w="657225">
                <a:moveTo>
                  <a:pt x="0" y="0"/>
                </a:moveTo>
                <a:lnTo>
                  <a:pt x="657225" y="0"/>
                </a:lnTo>
              </a:path>
            </a:pathLst>
          </a:custGeom>
          <a:noFill/>
          <a:ln cap="flat" cmpd="sng" w="28575">
            <a:solidFill>
              <a:srgbClr val="D9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2" name="Google Shape;142;p22"/>
          <p:cNvSpPr/>
          <p:nvPr/>
        </p:nvSpPr>
        <p:spPr>
          <a:xfrm>
            <a:off x="6668299" y="5150611"/>
            <a:ext cx="657225" cy="0"/>
          </a:xfrm>
          <a:custGeom>
            <a:rect b="b" l="l" r="r" t="t"/>
            <a:pathLst>
              <a:path extrusionOk="0" h="120000" w="657225">
                <a:moveTo>
                  <a:pt x="0" y="0"/>
                </a:moveTo>
                <a:lnTo>
                  <a:pt x="657225" y="0"/>
                </a:lnTo>
              </a:path>
            </a:pathLst>
          </a:custGeom>
          <a:noFill/>
          <a:ln cap="flat" cmpd="sng" w="28575">
            <a:solidFill>
              <a:srgbClr val="D9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3" name="Google Shape;143;p22"/>
          <p:cNvSpPr/>
          <p:nvPr/>
        </p:nvSpPr>
        <p:spPr>
          <a:xfrm>
            <a:off x="9401175" y="5150611"/>
            <a:ext cx="657225" cy="0"/>
          </a:xfrm>
          <a:custGeom>
            <a:rect b="b" l="l" r="r" t="t"/>
            <a:pathLst>
              <a:path extrusionOk="0" h="120000" w="657225">
                <a:moveTo>
                  <a:pt x="0" y="0"/>
                </a:moveTo>
                <a:lnTo>
                  <a:pt x="657225" y="0"/>
                </a:lnTo>
              </a:path>
            </a:pathLst>
          </a:custGeom>
          <a:noFill/>
          <a:ln cap="flat" cmpd="sng" w="28575">
            <a:solidFill>
              <a:srgbClr val="D9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4" name="Google Shape;144;p22"/>
          <p:cNvSpPr/>
          <p:nvPr/>
        </p:nvSpPr>
        <p:spPr>
          <a:xfrm>
            <a:off x="1202533" y="2024660"/>
            <a:ext cx="2569210" cy="0"/>
          </a:xfrm>
          <a:custGeom>
            <a:rect b="b" l="l" r="r" t="t"/>
            <a:pathLst>
              <a:path extrusionOk="0" h="120000" w="2569210">
                <a:moveTo>
                  <a:pt x="0" y="0"/>
                </a:moveTo>
                <a:lnTo>
                  <a:pt x="2569210" y="0"/>
                </a:lnTo>
              </a:path>
            </a:pathLst>
          </a:custGeom>
          <a:noFill/>
          <a:ln cap="flat" cmpd="sng" w="96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/>
        </p:nvSpPr>
        <p:spPr>
          <a:xfrm>
            <a:off x="12269827" y="442541"/>
            <a:ext cx="91500" cy="1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A2928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1556147" y="1413033"/>
            <a:ext cx="4500900" cy="20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2875">
            <a:noAutofit/>
          </a:bodyPr>
          <a:lstStyle/>
          <a:p>
            <a:pPr indent="0" lvl="0" marL="0" marR="0" rtl="0" algn="l">
              <a:lnSpc>
                <a:spcPct val="77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495637"/>
                </a:solidFill>
                <a:latin typeface="Tahoma"/>
                <a:ea typeface="Tahoma"/>
                <a:cs typeface="Tahoma"/>
                <a:sym typeface="Tahoma"/>
              </a:rPr>
              <a:t>SECTION  TITLE</a:t>
            </a:r>
            <a:endParaRPr sz="75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444500" y="442060"/>
            <a:ext cx="874500" cy="1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A2928"/>
                </a:solidFill>
                <a:latin typeface="Calibri"/>
                <a:ea typeface="Calibri"/>
                <a:cs typeface="Calibri"/>
                <a:sym typeface="Calibri"/>
              </a:rPr>
              <a:t>BRAND GUIDELINES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3"/>
          <p:cNvSpPr/>
          <p:nvPr/>
        </p:nvSpPr>
        <p:spPr>
          <a:xfrm>
            <a:off x="457200" y="594868"/>
            <a:ext cx="11887200" cy="6720840"/>
          </a:xfrm>
          <a:custGeom>
            <a:rect b="b" l="l" r="r" t="t"/>
            <a:pathLst>
              <a:path extrusionOk="0" h="6720840" w="11887200">
                <a:moveTo>
                  <a:pt x="0" y="6720332"/>
                </a:moveTo>
                <a:lnTo>
                  <a:pt x="11887200" y="6720332"/>
                </a:lnTo>
                <a:lnTo>
                  <a:pt x="11887200" y="0"/>
                </a:lnTo>
                <a:lnTo>
                  <a:pt x="0" y="0"/>
                </a:lnTo>
                <a:lnTo>
                  <a:pt x="0" y="6720332"/>
                </a:lnTo>
                <a:close/>
              </a:path>
            </a:pathLst>
          </a:custGeom>
          <a:solidFill>
            <a:srgbClr val="F7F7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7F7FF"/>
              </a:solidFill>
            </a:endParaRPr>
          </a:p>
        </p:txBody>
      </p:sp>
      <p:sp>
        <p:nvSpPr>
          <p:cNvPr id="153" name="Google Shape;153;p23"/>
          <p:cNvSpPr txBox="1"/>
          <p:nvPr>
            <p:ph type="title"/>
          </p:nvPr>
        </p:nvSpPr>
        <p:spPr>
          <a:xfrm>
            <a:off x="1543447" y="1369853"/>
            <a:ext cx="5459700" cy="11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3A281"/>
                </a:solidFill>
              </a:rPr>
              <a:t>ELEMENTS</a:t>
            </a:r>
            <a:endParaRPr>
              <a:solidFill>
                <a:srgbClr val="53A28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/>
        </p:nvSpPr>
        <p:spPr>
          <a:xfrm>
            <a:off x="444500" y="442060"/>
            <a:ext cx="874394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A2928"/>
                </a:solidFill>
                <a:latin typeface="Calibri"/>
                <a:ea typeface="Calibri"/>
                <a:cs typeface="Calibri"/>
                <a:sym typeface="Calibri"/>
              </a:rPr>
              <a:t>BRAND GUIDELINES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4"/>
          <p:cNvSpPr txBox="1"/>
          <p:nvPr/>
        </p:nvSpPr>
        <p:spPr>
          <a:xfrm>
            <a:off x="12253977" y="442541"/>
            <a:ext cx="107314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A2928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4"/>
          <p:cNvSpPr/>
          <p:nvPr/>
        </p:nvSpPr>
        <p:spPr>
          <a:xfrm>
            <a:off x="457200" y="694046"/>
            <a:ext cx="11887200" cy="0"/>
          </a:xfrm>
          <a:custGeom>
            <a:rect b="b" l="l" r="r" t="t"/>
            <a:pathLst>
              <a:path extrusionOk="0" h="120000" w="11887200">
                <a:moveTo>
                  <a:pt x="0" y="0"/>
                </a:moveTo>
                <a:lnTo>
                  <a:pt x="11887200" y="0"/>
                </a:lnTo>
              </a:path>
            </a:pathLst>
          </a:custGeom>
          <a:noFill/>
          <a:ln cap="flat" cmpd="sng" w="9525">
            <a:solidFill>
              <a:srgbClr val="D9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1" name="Google Shape;161;p24"/>
          <p:cNvSpPr/>
          <p:nvPr/>
        </p:nvSpPr>
        <p:spPr>
          <a:xfrm>
            <a:off x="9402762" y="457200"/>
            <a:ext cx="0" cy="6858000"/>
          </a:xfrm>
          <a:custGeom>
            <a:rect b="b" l="l" r="r" t="t"/>
            <a:pathLst>
              <a:path extrusionOk="0" h="6858000" w="120000">
                <a:moveTo>
                  <a:pt x="0" y="685800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D9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2" name="Google Shape;162;p24"/>
          <p:cNvSpPr txBox="1"/>
          <p:nvPr/>
        </p:nvSpPr>
        <p:spPr>
          <a:xfrm>
            <a:off x="9742089" y="442060"/>
            <a:ext cx="48133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A2928"/>
                </a:solidFill>
                <a:latin typeface="Calibri"/>
                <a:ea typeface="Calibri"/>
                <a:cs typeface="Calibri"/>
                <a:sym typeface="Calibri"/>
              </a:rPr>
              <a:t>ELEMENTS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4"/>
          <p:cNvSpPr txBox="1"/>
          <p:nvPr/>
        </p:nvSpPr>
        <p:spPr>
          <a:xfrm>
            <a:off x="9742089" y="843887"/>
            <a:ext cx="518795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A2928"/>
                </a:solidFill>
                <a:latin typeface="Calibri"/>
                <a:ea typeface="Calibri"/>
                <a:cs typeface="Calibri"/>
                <a:sym typeface="Calibri"/>
              </a:rPr>
              <a:t>Logo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4"/>
          <p:cNvSpPr txBox="1"/>
          <p:nvPr/>
        </p:nvSpPr>
        <p:spPr>
          <a:xfrm>
            <a:off x="9742089" y="1270607"/>
            <a:ext cx="2258695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45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A2928"/>
                </a:solidFill>
                <a:latin typeface="Arial"/>
                <a:ea typeface="Arial"/>
                <a:cs typeface="Arial"/>
                <a:sym typeface="Arial"/>
              </a:rPr>
              <a:t>Our logo is the simplest, most immediate and  recognizable representation of our brand. It  builds upon our heritage, while communicating  a modern and renewed energy for everything  outdoors.</a:t>
            </a:r>
            <a:endParaRPr sz="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4"/>
          <p:cNvSpPr txBox="1"/>
          <p:nvPr/>
        </p:nvSpPr>
        <p:spPr>
          <a:xfrm>
            <a:off x="9742089" y="2337407"/>
            <a:ext cx="2235200" cy="10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12700" rtl="0" algn="l">
              <a:lnSpc>
                <a:spcPct val="145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A2928"/>
                </a:solidFill>
                <a:latin typeface="Arial"/>
                <a:ea typeface="Arial"/>
                <a:cs typeface="Arial"/>
                <a:sym typeface="Arial"/>
              </a:rPr>
              <a:t>The capital treatment of our word mark serves  to anchor our symbol, creating a balanced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145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A2928"/>
                </a:solidFill>
                <a:latin typeface="Arial"/>
                <a:ea typeface="Arial"/>
                <a:cs typeface="Arial"/>
                <a:sym typeface="Arial"/>
              </a:rPr>
              <a:t>and complementary relationship, while still  embracing its history. The rounded quality of  our typeface reinforces the geometric qualities  of our symbol.</a:t>
            </a:r>
            <a:endParaRPr sz="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4"/>
          <p:cNvSpPr txBox="1"/>
          <p:nvPr/>
        </p:nvSpPr>
        <p:spPr>
          <a:xfrm>
            <a:off x="9742089" y="3582007"/>
            <a:ext cx="2244090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45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A2928"/>
                </a:solidFill>
                <a:latin typeface="Arial"/>
                <a:ea typeface="Arial"/>
                <a:cs typeface="Arial"/>
                <a:sym typeface="Arial"/>
              </a:rPr>
              <a:t>Our brand green represents our attachment to  nature and passion for bringing the customer  to the outdoors.</a:t>
            </a:r>
            <a:endParaRPr sz="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4"/>
          <p:cNvSpPr txBox="1"/>
          <p:nvPr/>
        </p:nvSpPr>
        <p:spPr>
          <a:xfrm>
            <a:off x="6125551" y="4353618"/>
            <a:ext cx="29908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C8A7E"/>
                </a:solidFill>
                <a:latin typeface="Calibri"/>
                <a:ea typeface="Calibri"/>
                <a:cs typeface="Calibri"/>
                <a:sym typeface="Calibri"/>
              </a:rPr>
              <a:t>Tagline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4"/>
          <p:cNvSpPr txBox="1"/>
          <p:nvPr/>
        </p:nvSpPr>
        <p:spPr>
          <a:xfrm>
            <a:off x="4868099" y="2391163"/>
            <a:ext cx="39052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C8A7E"/>
                </a:solidFill>
                <a:latin typeface="Calibri"/>
                <a:ea typeface="Calibri"/>
                <a:cs typeface="Calibri"/>
                <a:sym typeface="Calibri"/>
              </a:rPr>
              <a:t>Logotype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4"/>
          <p:cNvSpPr txBox="1"/>
          <p:nvPr/>
        </p:nvSpPr>
        <p:spPr>
          <a:xfrm>
            <a:off x="4670055" y="5277238"/>
            <a:ext cx="41275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C8A7E"/>
                </a:solidFill>
                <a:latin typeface="Calibri"/>
                <a:ea typeface="Calibri"/>
                <a:cs typeface="Calibri"/>
                <a:sym typeface="Calibri"/>
              </a:rPr>
              <a:t>Colex </a:t>
            </a:r>
            <a:r>
              <a:rPr lang="en-US" sz="600">
                <a:solidFill>
                  <a:srgbClr val="8C8A7E"/>
                </a:solidFill>
                <a:latin typeface="Calibri"/>
                <a:ea typeface="Calibri"/>
                <a:cs typeface="Calibri"/>
                <a:sym typeface="Calibri"/>
              </a:rPr>
              <a:t> Logo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4"/>
          <p:cNvSpPr txBox="1"/>
          <p:nvPr/>
        </p:nvSpPr>
        <p:spPr>
          <a:xfrm>
            <a:off x="2124518" y="4784910"/>
            <a:ext cx="31559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C8A7E"/>
                </a:solidFill>
                <a:latin typeface="Calibri"/>
                <a:ea typeface="Calibri"/>
                <a:cs typeface="Calibri"/>
                <a:sym typeface="Calibri"/>
              </a:rPr>
              <a:t>Symbol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4"/>
          <p:cNvSpPr/>
          <p:nvPr/>
        </p:nvSpPr>
        <p:spPr>
          <a:xfrm>
            <a:off x="1230993" y="4739908"/>
            <a:ext cx="2235835" cy="0"/>
          </a:xfrm>
          <a:custGeom>
            <a:rect b="b" l="l" r="r" t="t"/>
            <a:pathLst>
              <a:path extrusionOk="0" h="120000" w="2235835">
                <a:moveTo>
                  <a:pt x="0" y="0"/>
                </a:moveTo>
                <a:lnTo>
                  <a:pt x="2235593" y="0"/>
                </a:lnTo>
              </a:path>
            </a:pathLst>
          </a:custGeom>
          <a:noFill/>
          <a:ln cap="flat" cmpd="sng" w="9525">
            <a:solidFill>
              <a:srgbClr val="8C8A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2" name="Google Shape;172;p24"/>
          <p:cNvSpPr/>
          <p:nvPr/>
        </p:nvSpPr>
        <p:spPr>
          <a:xfrm>
            <a:off x="1166018" y="4602110"/>
            <a:ext cx="0" cy="137795"/>
          </a:xfrm>
          <a:custGeom>
            <a:rect b="b" l="l" r="r" t="t"/>
            <a:pathLst>
              <a:path extrusionOk="0" h="137795" w="120000">
                <a:moveTo>
                  <a:pt x="0" y="13718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8C8A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3" name="Google Shape;173;p24"/>
          <p:cNvSpPr/>
          <p:nvPr/>
        </p:nvSpPr>
        <p:spPr>
          <a:xfrm>
            <a:off x="3466814" y="4602110"/>
            <a:ext cx="0" cy="137795"/>
          </a:xfrm>
          <a:custGeom>
            <a:rect b="b" l="l" r="r" t="t"/>
            <a:pathLst>
              <a:path extrusionOk="0" h="137795" w="120000">
                <a:moveTo>
                  <a:pt x="0" y="13718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8C8A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4" name="Google Shape;174;p24"/>
          <p:cNvSpPr/>
          <p:nvPr/>
        </p:nvSpPr>
        <p:spPr>
          <a:xfrm>
            <a:off x="3961201" y="4306440"/>
            <a:ext cx="4627245" cy="0"/>
          </a:xfrm>
          <a:custGeom>
            <a:rect b="b" l="l" r="r" t="t"/>
            <a:pathLst>
              <a:path extrusionOk="0" h="120000" w="4627245">
                <a:moveTo>
                  <a:pt x="0" y="0"/>
                </a:moveTo>
                <a:lnTo>
                  <a:pt x="4627194" y="0"/>
                </a:lnTo>
              </a:path>
            </a:pathLst>
          </a:custGeom>
          <a:noFill/>
          <a:ln cap="flat" cmpd="sng" w="9525">
            <a:solidFill>
              <a:srgbClr val="8C8A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5" name="Google Shape;175;p24"/>
          <p:cNvSpPr/>
          <p:nvPr/>
        </p:nvSpPr>
        <p:spPr>
          <a:xfrm>
            <a:off x="3962787" y="4170842"/>
            <a:ext cx="0" cy="137795"/>
          </a:xfrm>
          <a:custGeom>
            <a:rect b="b" l="l" r="r" t="t"/>
            <a:pathLst>
              <a:path extrusionOk="0" h="137795" w="120000">
                <a:moveTo>
                  <a:pt x="0" y="13718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8C8A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6" name="Google Shape;176;p24"/>
          <p:cNvSpPr/>
          <p:nvPr/>
        </p:nvSpPr>
        <p:spPr>
          <a:xfrm>
            <a:off x="8586809" y="4170842"/>
            <a:ext cx="0" cy="137795"/>
          </a:xfrm>
          <a:custGeom>
            <a:rect b="b" l="l" r="r" t="t"/>
            <a:pathLst>
              <a:path extrusionOk="0" h="137795" w="120000">
                <a:moveTo>
                  <a:pt x="0" y="13718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8C8A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7" name="Google Shape;177;p24"/>
          <p:cNvSpPr/>
          <p:nvPr/>
        </p:nvSpPr>
        <p:spPr>
          <a:xfrm>
            <a:off x="3795057" y="2545525"/>
            <a:ext cx="2536825" cy="0"/>
          </a:xfrm>
          <a:custGeom>
            <a:rect b="b" l="l" r="r" t="t"/>
            <a:pathLst>
              <a:path extrusionOk="0" h="120000" w="2536825">
                <a:moveTo>
                  <a:pt x="2536456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8C8A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8" name="Google Shape;178;p24"/>
          <p:cNvSpPr/>
          <p:nvPr/>
        </p:nvSpPr>
        <p:spPr>
          <a:xfrm>
            <a:off x="6331901" y="2543938"/>
            <a:ext cx="0" cy="137794"/>
          </a:xfrm>
          <a:custGeom>
            <a:rect b="b" l="l" r="r" t="t"/>
            <a:pathLst>
              <a:path extrusionOk="0" h="137794" w="120000">
                <a:moveTo>
                  <a:pt x="0" y="0"/>
                </a:moveTo>
                <a:lnTo>
                  <a:pt x="0" y="137185"/>
                </a:lnTo>
              </a:path>
            </a:pathLst>
          </a:custGeom>
          <a:noFill/>
          <a:ln cap="flat" cmpd="sng" w="9525">
            <a:solidFill>
              <a:srgbClr val="8C8A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9" name="Google Shape;179;p24"/>
          <p:cNvSpPr/>
          <p:nvPr/>
        </p:nvSpPr>
        <p:spPr>
          <a:xfrm>
            <a:off x="3796640" y="2543938"/>
            <a:ext cx="0" cy="137795"/>
          </a:xfrm>
          <a:custGeom>
            <a:rect b="b" l="l" r="r" t="t"/>
            <a:pathLst>
              <a:path extrusionOk="0" h="137794" w="120000">
                <a:moveTo>
                  <a:pt x="0" y="0"/>
                </a:moveTo>
                <a:lnTo>
                  <a:pt x="0" y="137185"/>
                </a:lnTo>
              </a:path>
            </a:pathLst>
          </a:custGeom>
          <a:noFill/>
          <a:ln cap="flat" cmpd="sng" w="9525">
            <a:solidFill>
              <a:srgbClr val="8C8A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0" name="Google Shape;180;p24"/>
          <p:cNvSpPr/>
          <p:nvPr/>
        </p:nvSpPr>
        <p:spPr>
          <a:xfrm>
            <a:off x="1164432" y="5226869"/>
            <a:ext cx="7424420" cy="0"/>
          </a:xfrm>
          <a:custGeom>
            <a:rect b="b" l="l" r="r" t="t"/>
            <a:pathLst>
              <a:path extrusionOk="0" h="120000" w="7424420">
                <a:moveTo>
                  <a:pt x="0" y="0"/>
                </a:moveTo>
                <a:lnTo>
                  <a:pt x="7423962" y="0"/>
                </a:lnTo>
              </a:path>
            </a:pathLst>
          </a:custGeom>
          <a:noFill/>
          <a:ln cap="flat" cmpd="sng" w="9525">
            <a:solidFill>
              <a:srgbClr val="8C8A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1" name="Google Shape;181;p24"/>
          <p:cNvSpPr/>
          <p:nvPr/>
        </p:nvSpPr>
        <p:spPr>
          <a:xfrm>
            <a:off x="1166018" y="5088096"/>
            <a:ext cx="0" cy="137795"/>
          </a:xfrm>
          <a:custGeom>
            <a:rect b="b" l="l" r="r" t="t"/>
            <a:pathLst>
              <a:path extrusionOk="0" h="137795" w="120000">
                <a:moveTo>
                  <a:pt x="0" y="13718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8C8A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2" name="Google Shape;182;p24"/>
          <p:cNvSpPr/>
          <p:nvPr/>
        </p:nvSpPr>
        <p:spPr>
          <a:xfrm>
            <a:off x="8586809" y="5091271"/>
            <a:ext cx="0" cy="137795"/>
          </a:xfrm>
          <a:custGeom>
            <a:rect b="b" l="l" r="r" t="t"/>
            <a:pathLst>
              <a:path extrusionOk="0" h="137795" w="120000">
                <a:moveTo>
                  <a:pt x="0" y="13718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8C8A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3" name="Google Shape;183;p24"/>
          <p:cNvSpPr/>
          <p:nvPr/>
        </p:nvSpPr>
        <p:spPr>
          <a:xfrm>
            <a:off x="1164437" y="2406281"/>
            <a:ext cx="2235835" cy="2115820"/>
          </a:xfrm>
          <a:custGeom>
            <a:rect b="b" l="l" r="r" t="t"/>
            <a:pathLst>
              <a:path extrusionOk="0" h="2115820" w="2235835">
                <a:moveTo>
                  <a:pt x="2235593" y="0"/>
                </a:moveTo>
                <a:lnTo>
                  <a:pt x="0" y="0"/>
                </a:lnTo>
                <a:lnTo>
                  <a:pt x="0" y="2115527"/>
                </a:lnTo>
                <a:lnTo>
                  <a:pt x="2235593" y="2115527"/>
                </a:lnTo>
                <a:lnTo>
                  <a:pt x="2235593" y="1957920"/>
                </a:lnTo>
                <a:lnTo>
                  <a:pt x="779310" y="1957920"/>
                </a:lnTo>
                <a:lnTo>
                  <a:pt x="737178" y="1918965"/>
                </a:lnTo>
                <a:lnTo>
                  <a:pt x="699380" y="1880898"/>
                </a:lnTo>
                <a:lnTo>
                  <a:pt x="665792" y="1843713"/>
                </a:lnTo>
                <a:lnTo>
                  <a:pt x="636289" y="1807402"/>
                </a:lnTo>
                <a:lnTo>
                  <a:pt x="610746" y="1771956"/>
                </a:lnTo>
                <a:lnTo>
                  <a:pt x="589038" y="1737368"/>
                </a:lnTo>
                <a:lnTo>
                  <a:pt x="571041" y="1703630"/>
                </a:lnTo>
                <a:lnTo>
                  <a:pt x="545677" y="1638672"/>
                </a:lnTo>
                <a:lnTo>
                  <a:pt x="533656" y="1577018"/>
                </a:lnTo>
                <a:lnTo>
                  <a:pt x="532337" y="1547411"/>
                </a:lnTo>
                <a:lnTo>
                  <a:pt x="533979" y="1518606"/>
                </a:lnTo>
                <a:lnTo>
                  <a:pt x="545648" y="1463372"/>
                </a:lnTo>
                <a:lnTo>
                  <a:pt x="567663" y="1411253"/>
                </a:lnTo>
                <a:lnTo>
                  <a:pt x="599026" y="1362185"/>
                </a:lnTo>
                <a:lnTo>
                  <a:pt x="638739" y="1316107"/>
                </a:lnTo>
                <a:lnTo>
                  <a:pt x="685801" y="1272953"/>
                </a:lnTo>
                <a:lnTo>
                  <a:pt x="739216" y="1232662"/>
                </a:lnTo>
                <a:lnTo>
                  <a:pt x="797984" y="1195170"/>
                </a:lnTo>
                <a:lnTo>
                  <a:pt x="861105" y="1160414"/>
                </a:lnTo>
                <a:lnTo>
                  <a:pt x="927583" y="1128330"/>
                </a:lnTo>
                <a:lnTo>
                  <a:pt x="996417" y="1098856"/>
                </a:lnTo>
                <a:lnTo>
                  <a:pt x="1066608" y="1071928"/>
                </a:lnTo>
                <a:lnTo>
                  <a:pt x="1137160" y="1047483"/>
                </a:lnTo>
                <a:lnTo>
                  <a:pt x="1207071" y="1025458"/>
                </a:lnTo>
                <a:lnTo>
                  <a:pt x="1275344" y="1005790"/>
                </a:lnTo>
                <a:lnTo>
                  <a:pt x="1340981" y="988415"/>
                </a:lnTo>
                <a:lnTo>
                  <a:pt x="1402981" y="973270"/>
                </a:lnTo>
                <a:lnTo>
                  <a:pt x="1460347" y="960293"/>
                </a:lnTo>
                <a:lnTo>
                  <a:pt x="1512080" y="949419"/>
                </a:lnTo>
                <a:lnTo>
                  <a:pt x="1576932" y="936915"/>
                </a:lnTo>
                <a:lnTo>
                  <a:pt x="1623491" y="928789"/>
                </a:lnTo>
                <a:lnTo>
                  <a:pt x="157886" y="928789"/>
                </a:lnTo>
                <a:lnTo>
                  <a:pt x="157886" y="157594"/>
                </a:lnTo>
                <a:lnTo>
                  <a:pt x="2235593" y="157594"/>
                </a:lnTo>
                <a:lnTo>
                  <a:pt x="2235593" y="0"/>
                </a:lnTo>
                <a:close/>
              </a:path>
              <a:path extrusionOk="0" h="2115820" w="2235835">
                <a:moveTo>
                  <a:pt x="1845843" y="924953"/>
                </a:moveTo>
                <a:lnTo>
                  <a:pt x="1799859" y="929827"/>
                </a:lnTo>
                <a:lnTo>
                  <a:pt x="1753994" y="935928"/>
                </a:lnTo>
                <a:lnTo>
                  <a:pt x="1708238" y="943211"/>
                </a:lnTo>
                <a:lnTo>
                  <a:pt x="1662577" y="951629"/>
                </a:lnTo>
                <a:lnTo>
                  <a:pt x="1617002" y="961136"/>
                </a:lnTo>
                <a:lnTo>
                  <a:pt x="1571559" y="971877"/>
                </a:lnTo>
                <a:lnTo>
                  <a:pt x="1526251" y="983910"/>
                </a:lnTo>
                <a:lnTo>
                  <a:pt x="1481134" y="997446"/>
                </a:lnTo>
                <a:lnTo>
                  <a:pt x="1436262" y="1012695"/>
                </a:lnTo>
                <a:lnTo>
                  <a:pt x="1391691" y="1029868"/>
                </a:lnTo>
                <a:lnTo>
                  <a:pt x="1336567" y="1054531"/>
                </a:lnTo>
                <a:lnTo>
                  <a:pt x="1282395" y="1083576"/>
                </a:lnTo>
                <a:lnTo>
                  <a:pt x="1229247" y="1117642"/>
                </a:lnTo>
                <a:lnTo>
                  <a:pt x="1178204" y="1158862"/>
                </a:lnTo>
                <a:lnTo>
                  <a:pt x="1142226" y="1195684"/>
                </a:lnTo>
                <a:lnTo>
                  <a:pt x="1110846" y="1239235"/>
                </a:lnTo>
                <a:lnTo>
                  <a:pt x="1086133" y="1289362"/>
                </a:lnTo>
                <a:lnTo>
                  <a:pt x="1071778" y="1344739"/>
                </a:lnTo>
                <a:lnTo>
                  <a:pt x="1068832" y="1382818"/>
                </a:lnTo>
                <a:lnTo>
                  <a:pt x="1068903" y="1401784"/>
                </a:lnTo>
                <a:lnTo>
                  <a:pt x="1076038" y="1457121"/>
                </a:lnTo>
                <a:lnTo>
                  <a:pt x="1096476" y="1525592"/>
                </a:lnTo>
                <a:lnTo>
                  <a:pt x="1125655" y="1587294"/>
                </a:lnTo>
                <a:lnTo>
                  <a:pt x="1160370" y="1643214"/>
                </a:lnTo>
                <a:lnTo>
                  <a:pt x="1211530" y="1708263"/>
                </a:lnTo>
                <a:lnTo>
                  <a:pt x="1244992" y="1745219"/>
                </a:lnTo>
                <a:lnTo>
                  <a:pt x="1279655" y="1780211"/>
                </a:lnTo>
                <a:lnTo>
                  <a:pt x="1315415" y="1813357"/>
                </a:lnTo>
                <a:lnTo>
                  <a:pt x="1352168" y="1844776"/>
                </a:lnTo>
                <a:lnTo>
                  <a:pt x="1389144" y="1874522"/>
                </a:lnTo>
                <a:lnTo>
                  <a:pt x="1426584" y="1903268"/>
                </a:lnTo>
                <a:lnTo>
                  <a:pt x="1464472" y="1931053"/>
                </a:lnTo>
                <a:lnTo>
                  <a:pt x="1502791" y="1957920"/>
                </a:lnTo>
                <a:lnTo>
                  <a:pt x="1780463" y="1957920"/>
                </a:lnTo>
                <a:lnTo>
                  <a:pt x="1741674" y="1935090"/>
                </a:lnTo>
                <a:lnTo>
                  <a:pt x="1703181" y="1911864"/>
                </a:lnTo>
                <a:lnTo>
                  <a:pt x="1665035" y="1888190"/>
                </a:lnTo>
                <a:lnTo>
                  <a:pt x="1627289" y="1864017"/>
                </a:lnTo>
                <a:lnTo>
                  <a:pt x="1580659" y="1833225"/>
                </a:lnTo>
                <a:lnTo>
                  <a:pt x="1534895" y="1801453"/>
                </a:lnTo>
                <a:lnTo>
                  <a:pt x="1490138" y="1768619"/>
                </a:lnTo>
                <a:lnTo>
                  <a:pt x="1446530" y="1734642"/>
                </a:lnTo>
                <a:lnTo>
                  <a:pt x="1404465" y="1699296"/>
                </a:lnTo>
                <a:lnTo>
                  <a:pt x="1364210" y="1662468"/>
                </a:lnTo>
                <a:lnTo>
                  <a:pt x="1326195" y="1624067"/>
                </a:lnTo>
                <a:lnTo>
                  <a:pt x="1290853" y="1584007"/>
                </a:lnTo>
                <a:lnTo>
                  <a:pt x="1259704" y="1541939"/>
                </a:lnTo>
                <a:lnTo>
                  <a:pt x="1233384" y="1498022"/>
                </a:lnTo>
                <a:lnTo>
                  <a:pt x="1213681" y="1452694"/>
                </a:lnTo>
                <a:lnTo>
                  <a:pt x="1202385" y="1406398"/>
                </a:lnTo>
                <a:lnTo>
                  <a:pt x="1200398" y="1360127"/>
                </a:lnTo>
                <a:lnTo>
                  <a:pt x="1209638" y="1314659"/>
                </a:lnTo>
                <a:lnTo>
                  <a:pt x="1228986" y="1270763"/>
                </a:lnTo>
                <a:lnTo>
                  <a:pt x="1257325" y="1229207"/>
                </a:lnTo>
                <a:lnTo>
                  <a:pt x="1292645" y="1190755"/>
                </a:lnTo>
                <a:lnTo>
                  <a:pt x="1333309" y="1155674"/>
                </a:lnTo>
                <a:lnTo>
                  <a:pt x="1377597" y="1123556"/>
                </a:lnTo>
                <a:lnTo>
                  <a:pt x="1424647" y="1094257"/>
                </a:lnTo>
                <a:lnTo>
                  <a:pt x="1473745" y="1067466"/>
                </a:lnTo>
                <a:lnTo>
                  <a:pt x="1524398" y="1042944"/>
                </a:lnTo>
                <a:lnTo>
                  <a:pt x="1576297" y="1020453"/>
                </a:lnTo>
                <a:lnTo>
                  <a:pt x="1629130" y="999756"/>
                </a:lnTo>
                <a:lnTo>
                  <a:pt x="1682752" y="980735"/>
                </a:lnTo>
                <a:lnTo>
                  <a:pt x="1737034" y="963264"/>
                </a:lnTo>
                <a:lnTo>
                  <a:pt x="1791895" y="947473"/>
                </a:lnTo>
                <a:lnTo>
                  <a:pt x="1847253" y="933488"/>
                </a:lnTo>
                <a:lnTo>
                  <a:pt x="1845843" y="924953"/>
                </a:lnTo>
                <a:close/>
              </a:path>
              <a:path extrusionOk="0" h="2115820" w="2235835">
                <a:moveTo>
                  <a:pt x="2235593" y="157594"/>
                </a:moveTo>
                <a:lnTo>
                  <a:pt x="2077707" y="157594"/>
                </a:lnTo>
                <a:lnTo>
                  <a:pt x="2077650" y="935928"/>
                </a:lnTo>
                <a:lnTo>
                  <a:pt x="2060954" y="940351"/>
                </a:lnTo>
                <a:lnTo>
                  <a:pt x="2022273" y="951520"/>
                </a:lnTo>
                <a:lnTo>
                  <a:pt x="1978256" y="965845"/>
                </a:lnTo>
                <a:lnTo>
                  <a:pt x="1930775" y="983447"/>
                </a:lnTo>
                <a:lnTo>
                  <a:pt x="1881707" y="1004446"/>
                </a:lnTo>
                <a:lnTo>
                  <a:pt x="1832924" y="1028962"/>
                </a:lnTo>
                <a:lnTo>
                  <a:pt x="1786303" y="1057115"/>
                </a:lnTo>
                <a:lnTo>
                  <a:pt x="1743716" y="1089025"/>
                </a:lnTo>
                <a:lnTo>
                  <a:pt x="1707040" y="1124812"/>
                </a:lnTo>
                <a:lnTo>
                  <a:pt x="1678148" y="1164597"/>
                </a:lnTo>
                <a:lnTo>
                  <a:pt x="1658915" y="1208498"/>
                </a:lnTo>
                <a:lnTo>
                  <a:pt x="1651215" y="1256637"/>
                </a:lnTo>
                <a:lnTo>
                  <a:pt x="1652275" y="1282333"/>
                </a:lnTo>
                <a:lnTo>
                  <a:pt x="1665390" y="1337052"/>
                </a:lnTo>
                <a:lnTo>
                  <a:pt x="1694724" y="1396310"/>
                </a:lnTo>
                <a:lnTo>
                  <a:pt x="1742153" y="1460224"/>
                </a:lnTo>
                <a:lnTo>
                  <a:pt x="1773238" y="1493965"/>
                </a:lnTo>
                <a:lnTo>
                  <a:pt x="1809550" y="1528916"/>
                </a:lnTo>
                <a:lnTo>
                  <a:pt x="1851323" y="1565091"/>
                </a:lnTo>
                <a:lnTo>
                  <a:pt x="1898790" y="1602506"/>
                </a:lnTo>
                <a:lnTo>
                  <a:pt x="1952187" y="1641175"/>
                </a:lnTo>
                <a:lnTo>
                  <a:pt x="2011748" y="1681113"/>
                </a:lnTo>
                <a:lnTo>
                  <a:pt x="2077707" y="1722335"/>
                </a:lnTo>
                <a:lnTo>
                  <a:pt x="2077707" y="1957920"/>
                </a:lnTo>
                <a:lnTo>
                  <a:pt x="2235593" y="1957920"/>
                </a:lnTo>
                <a:lnTo>
                  <a:pt x="2235593" y="157594"/>
                </a:lnTo>
                <a:close/>
              </a:path>
              <a:path extrusionOk="0" h="2115820" w="2235835">
                <a:moveTo>
                  <a:pt x="541223" y="398957"/>
                </a:moveTo>
                <a:lnTo>
                  <a:pt x="157886" y="928789"/>
                </a:lnTo>
                <a:lnTo>
                  <a:pt x="924560" y="928789"/>
                </a:lnTo>
                <a:lnTo>
                  <a:pt x="541223" y="398957"/>
                </a:lnTo>
                <a:close/>
              </a:path>
              <a:path extrusionOk="0" h="2115820" w="2235835">
                <a:moveTo>
                  <a:pt x="1083525" y="157594"/>
                </a:moveTo>
                <a:lnTo>
                  <a:pt x="1025461" y="157594"/>
                </a:lnTo>
                <a:lnTo>
                  <a:pt x="730440" y="565365"/>
                </a:lnTo>
                <a:lnTo>
                  <a:pt x="993381" y="928789"/>
                </a:lnTo>
                <a:lnTo>
                  <a:pt x="1641487" y="928789"/>
                </a:lnTo>
                <a:lnTo>
                  <a:pt x="1083525" y="157594"/>
                </a:lnTo>
                <a:close/>
              </a:path>
            </a:pathLst>
          </a:custGeom>
          <a:solidFill>
            <a:srgbClr val="49563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4" name="Google Shape;184;p24"/>
          <p:cNvSpPr/>
          <p:nvPr/>
        </p:nvSpPr>
        <p:spPr>
          <a:xfrm>
            <a:off x="2777130" y="2716310"/>
            <a:ext cx="344170" cy="343535"/>
          </a:xfrm>
          <a:custGeom>
            <a:rect b="b" l="l" r="r" t="t"/>
            <a:pathLst>
              <a:path extrusionOk="0" h="343535" w="344169">
                <a:moveTo>
                  <a:pt x="172034" y="0"/>
                </a:moveTo>
                <a:lnTo>
                  <a:pt x="126301" y="6134"/>
                </a:lnTo>
                <a:lnTo>
                  <a:pt x="85206" y="23446"/>
                </a:lnTo>
                <a:lnTo>
                  <a:pt x="50388" y="50298"/>
                </a:lnTo>
                <a:lnTo>
                  <a:pt x="23488" y="85054"/>
                </a:lnTo>
                <a:lnTo>
                  <a:pt x="6145" y="126076"/>
                </a:lnTo>
                <a:lnTo>
                  <a:pt x="0" y="171729"/>
                </a:lnTo>
                <a:lnTo>
                  <a:pt x="6145" y="217380"/>
                </a:lnTo>
                <a:lnTo>
                  <a:pt x="23488" y="258401"/>
                </a:lnTo>
                <a:lnTo>
                  <a:pt x="50388" y="293154"/>
                </a:lnTo>
                <a:lnTo>
                  <a:pt x="85206" y="320003"/>
                </a:lnTo>
                <a:lnTo>
                  <a:pt x="126301" y="337312"/>
                </a:lnTo>
                <a:lnTo>
                  <a:pt x="172034" y="343446"/>
                </a:lnTo>
                <a:lnTo>
                  <a:pt x="217766" y="337312"/>
                </a:lnTo>
                <a:lnTo>
                  <a:pt x="258861" y="320003"/>
                </a:lnTo>
                <a:lnTo>
                  <a:pt x="293679" y="293154"/>
                </a:lnTo>
                <a:lnTo>
                  <a:pt x="320579" y="258401"/>
                </a:lnTo>
                <a:lnTo>
                  <a:pt x="337922" y="217380"/>
                </a:lnTo>
                <a:lnTo>
                  <a:pt x="344068" y="171729"/>
                </a:lnTo>
                <a:lnTo>
                  <a:pt x="337922" y="126076"/>
                </a:lnTo>
                <a:lnTo>
                  <a:pt x="320579" y="85054"/>
                </a:lnTo>
                <a:lnTo>
                  <a:pt x="293679" y="50298"/>
                </a:lnTo>
                <a:lnTo>
                  <a:pt x="258861" y="23446"/>
                </a:lnTo>
                <a:lnTo>
                  <a:pt x="217766" y="6134"/>
                </a:lnTo>
                <a:lnTo>
                  <a:pt x="172034" y="0"/>
                </a:lnTo>
                <a:close/>
              </a:path>
            </a:pathLst>
          </a:custGeom>
          <a:solidFill>
            <a:srgbClr val="49563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5" name="Google Shape;185;p24"/>
          <p:cNvSpPr/>
          <p:nvPr/>
        </p:nvSpPr>
        <p:spPr>
          <a:xfrm>
            <a:off x="3976956" y="3116480"/>
            <a:ext cx="167640" cy="459105"/>
          </a:xfrm>
          <a:custGeom>
            <a:rect b="b" l="l" r="r" t="t"/>
            <a:pathLst>
              <a:path extrusionOk="0" h="459104" w="167639">
                <a:moveTo>
                  <a:pt x="167512" y="0"/>
                </a:moveTo>
                <a:lnTo>
                  <a:pt x="0" y="0"/>
                </a:lnTo>
                <a:lnTo>
                  <a:pt x="0" y="458584"/>
                </a:lnTo>
                <a:lnTo>
                  <a:pt x="167512" y="458584"/>
                </a:lnTo>
                <a:lnTo>
                  <a:pt x="167512" y="0"/>
                </a:lnTo>
                <a:close/>
              </a:path>
            </a:pathLst>
          </a:custGeom>
          <a:solidFill>
            <a:srgbClr val="2A29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6" name="Google Shape;186;p24"/>
          <p:cNvSpPr/>
          <p:nvPr/>
        </p:nvSpPr>
        <p:spPr>
          <a:xfrm>
            <a:off x="3795054" y="2983892"/>
            <a:ext cx="530860" cy="132715"/>
          </a:xfrm>
          <a:custGeom>
            <a:rect b="b" l="l" r="r" t="t"/>
            <a:pathLst>
              <a:path extrusionOk="0" h="132714" w="530860">
                <a:moveTo>
                  <a:pt x="530466" y="0"/>
                </a:moveTo>
                <a:lnTo>
                  <a:pt x="0" y="0"/>
                </a:lnTo>
                <a:lnTo>
                  <a:pt x="0" y="132587"/>
                </a:lnTo>
                <a:lnTo>
                  <a:pt x="530466" y="132587"/>
                </a:lnTo>
                <a:lnTo>
                  <a:pt x="530466" y="0"/>
                </a:lnTo>
                <a:close/>
              </a:path>
            </a:pathLst>
          </a:custGeom>
          <a:solidFill>
            <a:srgbClr val="2A29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7" name="Google Shape;187;p24"/>
          <p:cNvSpPr/>
          <p:nvPr/>
        </p:nvSpPr>
        <p:spPr>
          <a:xfrm>
            <a:off x="5039584" y="2972062"/>
            <a:ext cx="658495" cy="615315"/>
          </a:xfrm>
          <a:custGeom>
            <a:rect b="b" l="l" r="r" t="t"/>
            <a:pathLst>
              <a:path extrusionOk="0" h="615314" w="658495">
                <a:moveTo>
                  <a:pt x="329120" y="0"/>
                </a:moveTo>
                <a:lnTo>
                  <a:pt x="283352" y="2483"/>
                </a:lnTo>
                <a:lnTo>
                  <a:pt x="239964" y="9929"/>
                </a:lnTo>
                <a:lnTo>
                  <a:pt x="198956" y="22336"/>
                </a:lnTo>
                <a:lnTo>
                  <a:pt x="160324" y="39700"/>
                </a:lnTo>
                <a:lnTo>
                  <a:pt x="124899" y="61455"/>
                </a:lnTo>
                <a:lnTo>
                  <a:pt x="93491" y="87004"/>
                </a:lnTo>
                <a:lnTo>
                  <a:pt x="66102" y="116349"/>
                </a:lnTo>
                <a:lnTo>
                  <a:pt x="42735" y="149491"/>
                </a:lnTo>
                <a:lnTo>
                  <a:pt x="24040" y="185650"/>
                </a:lnTo>
                <a:lnTo>
                  <a:pt x="10685" y="224024"/>
                </a:lnTo>
                <a:lnTo>
                  <a:pt x="2671" y="264613"/>
                </a:lnTo>
                <a:lnTo>
                  <a:pt x="0" y="307416"/>
                </a:lnTo>
                <a:lnTo>
                  <a:pt x="2671" y="350231"/>
                </a:lnTo>
                <a:lnTo>
                  <a:pt x="10685" y="390821"/>
                </a:lnTo>
                <a:lnTo>
                  <a:pt x="24040" y="429190"/>
                </a:lnTo>
                <a:lnTo>
                  <a:pt x="42735" y="465340"/>
                </a:lnTo>
                <a:lnTo>
                  <a:pt x="66102" y="498492"/>
                </a:lnTo>
                <a:lnTo>
                  <a:pt x="93491" y="527842"/>
                </a:lnTo>
                <a:lnTo>
                  <a:pt x="124899" y="553389"/>
                </a:lnTo>
                <a:lnTo>
                  <a:pt x="160324" y="575132"/>
                </a:lnTo>
                <a:lnTo>
                  <a:pt x="198956" y="592499"/>
                </a:lnTo>
                <a:lnTo>
                  <a:pt x="239964" y="604901"/>
                </a:lnTo>
                <a:lnTo>
                  <a:pt x="283352" y="612340"/>
                </a:lnTo>
                <a:lnTo>
                  <a:pt x="329120" y="614819"/>
                </a:lnTo>
                <a:lnTo>
                  <a:pt x="374888" y="612340"/>
                </a:lnTo>
                <a:lnTo>
                  <a:pt x="418274" y="604901"/>
                </a:lnTo>
                <a:lnTo>
                  <a:pt x="459279" y="592499"/>
                </a:lnTo>
                <a:lnTo>
                  <a:pt x="497903" y="575132"/>
                </a:lnTo>
                <a:lnTo>
                  <a:pt x="533334" y="553389"/>
                </a:lnTo>
                <a:lnTo>
                  <a:pt x="564743" y="527842"/>
                </a:lnTo>
                <a:lnTo>
                  <a:pt x="592133" y="498492"/>
                </a:lnTo>
                <a:lnTo>
                  <a:pt x="607760" y="476326"/>
                </a:lnTo>
                <a:lnTo>
                  <a:pt x="329120" y="476326"/>
                </a:lnTo>
                <a:lnTo>
                  <a:pt x="307220" y="475006"/>
                </a:lnTo>
                <a:lnTo>
                  <a:pt x="266605" y="464447"/>
                </a:lnTo>
                <a:lnTo>
                  <a:pt x="230656" y="443576"/>
                </a:lnTo>
                <a:lnTo>
                  <a:pt x="201887" y="413811"/>
                </a:lnTo>
                <a:lnTo>
                  <a:pt x="181109" y="375756"/>
                </a:lnTo>
                <a:lnTo>
                  <a:pt x="170536" y="331626"/>
                </a:lnTo>
                <a:lnTo>
                  <a:pt x="169214" y="307416"/>
                </a:lnTo>
                <a:lnTo>
                  <a:pt x="170536" y="283214"/>
                </a:lnTo>
                <a:lnTo>
                  <a:pt x="181109" y="239093"/>
                </a:lnTo>
                <a:lnTo>
                  <a:pt x="201887" y="201033"/>
                </a:lnTo>
                <a:lnTo>
                  <a:pt x="230656" y="171263"/>
                </a:lnTo>
                <a:lnTo>
                  <a:pt x="266605" y="150389"/>
                </a:lnTo>
                <a:lnTo>
                  <a:pt x="307220" y="139827"/>
                </a:lnTo>
                <a:lnTo>
                  <a:pt x="329120" y="138506"/>
                </a:lnTo>
                <a:lnTo>
                  <a:pt x="607758" y="138506"/>
                </a:lnTo>
                <a:lnTo>
                  <a:pt x="592133" y="116349"/>
                </a:lnTo>
                <a:lnTo>
                  <a:pt x="564743" y="87004"/>
                </a:lnTo>
                <a:lnTo>
                  <a:pt x="533334" y="61455"/>
                </a:lnTo>
                <a:lnTo>
                  <a:pt x="497903" y="39700"/>
                </a:lnTo>
                <a:lnTo>
                  <a:pt x="459279" y="22336"/>
                </a:lnTo>
                <a:lnTo>
                  <a:pt x="418274" y="9929"/>
                </a:lnTo>
                <a:lnTo>
                  <a:pt x="374888" y="2483"/>
                </a:lnTo>
                <a:lnTo>
                  <a:pt x="329120" y="0"/>
                </a:lnTo>
                <a:close/>
              </a:path>
              <a:path extrusionOk="0" h="615314" w="658495">
                <a:moveTo>
                  <a:pt x="607758" y="138506"/>
                </a:moveTo>
                <a:lnTo>
                  <a:pt x="329120" y="138506"/>
                </a:lnTo>
                <a:lnTo>
                  <a:pt x="351011" y="139827"/>
                </a:lnTo>
                <a:lnTo>
                  <a:pt x="371843" y="143789"/>
                </a:lnTo>
                <a:lnTo>
                  <a:pt x="410337" y="159626"/>
                </a:lnTo>
                <a:lnTo>
                  <a:pt x="442912" y="185065"/>
                </a:lnTo>
                <a:lnTo>
                  <a:pt x="467868" y="219163"/>
                </a:lnTo>
                <a:lnTo>
                  <a:pt x="483733" y="260442"/>
                </a:lnTo>
                <a:lnTo>
                  <a:pt x="489026" y="307416"/>
                </a:lnTo>
                <a:lnTo>
                  <a:pt x="487702" y="331626"/>
                </a:lnTo>
                <a:lnTo>
                  <a:pt x="477121" y="375756"/>
                </a:lnTo>
                <a:lnTo>
                  <a:pt x="456342" y="413811"/>
                </a:lnTo>
                <a:lnTo>
                  <a:pt x="427577" y="443576"/>
                </a:lnTo>
                <a:lnTo>
                  <a:pt x="391617" y="464447"/>
                </a:lnTo>
                <a:lnTo>
                  <a:pt x="351011" y="475006"/>
                </a:lnTo>
                <a:lnTo>
                  <a:pt x="329120" y="476326"/>
                </a:lnTo>
                <a:lnTo>
                  <a:pt x="607760" y="476326"/>
                </a:lnTo>
                <a:lnTo>
                  <a:pt x="634195" y="429190"/>
                </a:lnTo>
                <a:lnTo>
                  <a:pt x="647550" y="390821"/>
                </a:lnTo>
                <a:lnTo>
                  <a:pt x="655567" y="350231"/>
                </a:lnTo>
                <a:lnTo>
                  <a:pt x="658241" y="307416"/>
                </a:lnTo>
                <a:lnTo>
                  <a:pt x="655567" y="264613"/>
                </a:lnTo>
                <a:lnTo>
                  <a:pt x="647550" y="224024"/>
                </a:lnTo>
                <a:lnTo>
                  <a:pt x="634195" y="185650"/>
                </a:lnTo>
                <a:lnTo>
                  <a:pt x="615505" y="149491"/>
                </a:lnTo>
                <a:lnTo>
                  <a:pt x="607758" y="138506"/>
                </a:lnTo>
                <a:close/>
              </a:path>
            </a:pathLst>
          </a:custGeom>
          <a:solidFill>
            <a:srgbClr val="2A29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8" name="Google Shape;188;p24"/>
          <p:cNvSpPr/>
          <p:nvPr/>
        </p:nvSpPr>
        <p:spPr>
          <a:xfrm>
            <a:off x="4388131" y="3344506"/>
            <a:ext cx="167640" cy="231140"/>
          </a:xfrm>
          <a:custGeom>
            <a:rect b="b" l="l" r="r" t="t"/>
            <a:pathLst>
              <a:path extrusionOk="0" h="231139" w="167639">
                <a:moveTo>
                  <a:pt x="0" y="231140"/>
                </a:moveTo>
                <a:lnTo>
                  <a:pt x="167512" y="231140"/>
                </a:lnTo>
                <a:lnTo>
                  <a:pt x="167512" y="0"/>
                </a:lnTo>
                <a:lnTo>
                  <a:pt x="0" y="0"/>
                </a:lnTo>
                <a:lnTo>
                  <a:pt x="0" y="231140"/>
                </a:lnTo>
                <a:close/>
              </a:path>
            </a:pathLst>
          </a:custGeom>
          <a:solidFill>
            <a:srgbClr val="2A29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9" name="Google Shape;189;p24"/>
          <p:cNvSpPr/>
          <p:nvPr/>
        </p:nvSpPr>
        <p:spPr>
          <a:xfrm>
            <a:off x="4388131" y="3206076"/>
            <a:ext cx="563880" cy="138430"/>
          </a:xfrm>
          <a:custGeom>
            <a:rect b="b" l="l" r="r" t="t"/>
            <a:pathLst>
              <a:path extrusionOk="0" h="138429" w="563879">
                <a:moveTo>
                  <a:pt x="0" y="138429"/>
                </a:moveTo>
                <a:lnTo>
                  <a:pt x="563473" y="138429"/>
                </a:lnTo>
                <a:lnTo>
                  <a:pt x="563473" y="0"/>
                </a:lnTo>
                <a:lnTo>
                  <a:pt x="0" y="0"/>
                </a:lnTo>
                <a:lnTo>
                  <a:pt x="0" y="138429"/>
                </a:lnTo>
                <a:close/>
              </a:path>
            </a:pathLst>
          </a:custGeom>
          <a:solidFill>
            <a:srgbClr val="2A29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0" name="Google Shape;190;p24"/>
          <p:cNvSpPr/>
          <p:nvPr/>
        </p:nvSpPr>
        <p:spPr>
          <a:xfrm>
            <a:off x="4388131" y="2983826"/>
            <a:ext cx="167640" cy="222250"/>
          </a:xfrm>
          <a:custGeom>
            <a:rect b="b" l="l" r="r" t="t"/>
            <a:pathLst>
              <a:path extrusionOk="0" h="222250" w="167639">
                <a:moveTo>
                  <a:pt x="0" y="222249"/>
                </a:moveTo>
                <a:lnTo>
                  <a:pt x="167512" y="222249"/>
                </a:lnTo>
                <a:lnTo>
                  <a:pt x="167512" y="0"/>
                </a:lnTo>
                <a:lnTo>
                  <a:pt x="0" y="0"/>
                </a:lnTo>
                <a:lnTo>
                  <a:pt x="0" y="222249"/>
                </a:lnTo>
                <a:close/>
              </a:path>
            </a:pathLst>
          </a:custGeom>
          <a:solidFill>
            <a:srgbClr val="2A29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1" name="Google Shape;191;p24"/>
          <p:cNvSpPr/>
          <p:nvPr/>
        </p:nvSpPr>
        <p:spPr>
          <a:xfrm>
            <a:off x="4784092" y="3344506"/>
            <a:ext cx="167640" cy="231140"/>
          </a:xfrm>
          <a:custGeom>
            <a:rect b="b" l="l" r="r" t="t"/>
            <a:pathLst>
              <a:path extrusionOk="0" h="231139" w="167639">
                <a:moveTo>
                  <a:pt x="167513" y="0"/>
                </a:moveTo>
                <a:lnTo>
                  <a:pt x="0" y="0"/>
                </a:lnTo>
                <a:lnTo>
                  <a:pt x="0" y="230555"/>
                </a:lnTo>
                <a:lnTo>
                  <a:pt x="167513" y="230555"/>
                </a:lnTo>
                <a:lnTo>
                  <a:pt x="167513" y="0"/>
                </a:lnTo>
                <a:close/>
              </a:path>
            </a:pathLst>
          </a:custGeom>
          <a:solidFill>
            <a:srgbClr val="2A29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2" name="Google Shape;192;p24"/>
          <p:cNvSpPr/>
          <p:nvPr/>
        </p:nvSpPr>
        <p:spPr>
          <a:xfrm>
            <a:off x="4784092" y="2983903"/>
            <a:ext cx="167640" cy="222250"/>
          </a:xfrm>
          <a:custGeom>
            <a:rect b="b" l="l" r="r" t="t"/>
            <a:pathLst>
              <a:path extrusionOk="0" h="222250" w="167639">
                <a:moveTo>
                  <a:pt x="167513" y="0"/>
                </a:moveTo>
                <a:lnTo>
                  <a:pt x="0" y="0"/>
                </a:lnTo>
                <a:lnTo>
                  <a:pt x="0" y="222110"/>
                </a:lnTo>
                <a:lnTo>
                  <a:pt x="167513" y="222110"/>
                </a:lnTo>
                <a:lnTo>
                  <a:pt x="167513" y="0"/>
                </a:lnTo>
                <a:close/>
              </a:path>
            </a:pathLst>
          </a:custGeom>
          <a:solidFill>
            <a:srgbClr val="2A29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3" name="Google Shape;193;p24"/>
          <p:cNvSpPr/>
          <p:nvPr/>
        </p:nvSpPr>
        <p:spPr>
          <a:xfrm>
            <a:off x="5785807" y="2983904"/>
            <a:ext cx="546100" cy="591185"/>
          </a:xfrm>
          <a:custGeom>
            <a:rect b="b" l="l" r="r" t="t"/>
            <a:pathLst>
              <a:path extrusionOk="0" h="591185" w="546100">
                <a:moveTo>
                  <a:pt x="270738" y="0"/>
                </a:moveTo>
                <a:lnTo>
                  <a:pt x="0" y="0"/>
                </a:lnTo>
                <a:lnTo>
                  <a:pt x="0" y="591159"/>
                </a:lnTo>
                <a:lnTo>
                  <a:pt x="167512" y="591159"/>
                </a:lnTo>
                <a:lnTo>
                  <a:pt x="167512" y="434085"/>
                </a:lnTo>
                <a:lnTo>
                  <a:pt x="437690" y="434085"/>
                </a:lnTo>
                <a:lnTo>
                  <a:pt x="417944" y="405371"/>
                </a:lnTo>
                <a:lnTo>
                  <a:pt x="444257" y="390569"/>
                </a:lnTo>
                <a:lnTo>
                  <a:pt x="467340" y="373176"/>
                </a:lnTo>
                <a:lnTo>
                  <a:pt x="487195" y="353193"/>
                </a:lnTo>
                <a:lnTo>
                  <a:pt x="503821" y="330619"/>
                </a:lnTo>
                <a:lnTo>
                  <a:pt x="516958" y="305737"/>
                </a:lnTo>
                <a:lnTo>
                  <a:pt x="517258" y="304876"/>
                </a:lnTo>
                <a:lnTo>
                  <a:pt x="167512" y="304876"/>
                </a:lnTo>
                <a:lnTo>
                  <a:pt x="167512" y="131737"/>
                </a:lnTo>
                <a:lnTo>
                  <a:pt x="516971" y="131737"/>
                </a:lnTo>
                <a:lnTo>
                  <a:pt x="515769" y="128392"/>
                </a:lnTo>
                <a:lnTo>
                  <a:pt x="483931" y="79329"/>
                </a:lnTo>
                <a:lnTo>
                  <a:pt x="438244" y="41329"/>
                </a:lnTo>
                <a:lnTo>
                  <a:pt x="379395" y="14959"/>
                </a:lnTo>
                <a:lnTo>
                  <a:pt x="309597" y="1660"/>
                </a:lnTo>
                <a:lnTo>
                  <a:pt x="270738" y="0"/>
                </a:lnTo>
                <a:close/>
              </a:path>
              <a:path extrusionOk="0" h="591185" w="546100">
                <a:moveTo>
                  <a:pt x="437690" y="434085"/>
                </a:moveTo>
                <a:lnTo>
                  <a:pt x="209880" y="434085"/>
                </a:lnTo>
                <a:lnTo>
                  <a:pt x="240590" y="437570"/>
                </a:lnTo>
                <a:lnTo>
                  <a:pt x="261893" y="447443"/>
                </a:lnTo>
                <a:lnTo>
                  <a:pt x="277785" y="462836"/>
                </a:lnTo>
                <a:lnTo>
                  <a:pt x="292265" y="482879"/>
                </a:lnTo>
                <a:lnTo>
                  <a:pt x="366344" y="591159"/>
                </a:lnTo>
                <a:lnTo>
                  <a:pt x="545706" y="591159"/>
                </a:lnTo>
                <a:lnTo>
                  <a:pt x="437690" y="434085"/>
                </a:lnTo>
                <a:close/>
              </a:path>
              <a:path extrusionOk="0" h="591185" w="546100">
                <a:moveTo>
                  <a:pt x="516971" y="131737"/>
                </a:moveTo>
                <a:lnTo>
                  <a:pt x="260578" y="131737"/>
                </a:lnTo>
                <a:lnTo>
                  <a:pt x="284790" y="133163"/>
                </a:lnTo>
                <a:lnTo>
                  <a:pt x="305838" y="137439"/>
                </a:lnTo>
                <a:lnTo>
                  <a:pt x="349897" y="167098"/>
                </a:lnTo>
                <a:lnTo>
                  <a:pt x="364642" y="218719"/>
                </a:lnTo>
                <a:lnTo>
                  <a:pt x="363004" y="238228"/>
                </a:lnTo>
                <a:lnTo>
                  <a:pt x="338429" y="282486"/>
                </a:lnTo>
                <a:lnTo>
                  <a:pt x="284790" y="303476"/>
                </a:lnTo>
                <a:lnTo>
                  <a:pt x="260578" y="304876"/>
                </a:lnTo>
                <a:lnTo>
                  <a:pt x="517258" y="304876"/>
                </a:lnTo>
                <a:lnTo>
                  <a:pt x="526345" y="278793"/>
                </a:lnTo>
                <a:lnTo>
                  <a:pt x="531978" y="249787"/>
                </a:lnTo>
                <a:lnTo>
                  <a:pt x="533857" y="218719"/>
                </a:lnTo>
                <a:lnTo>
                  <a:pt x="531847" y="186451"/>
                </a:lnTo>
                <a:lnTo>
                  <a:pt x="525818" y="156341"/>
                </a:lnTo>
                <a:lnTo>
                  <a:pt x="516971" y="131737"/>
                </a:lnTo>
                <a:close/>
              </a:path>
            </a:pathLst>
          </a:custGeom>
          <a:solidFill>
            <a:srgbClr val="2A29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4" name="Google Shape;194;p24"/>
          <p:cNvSpPr/>
          <p:nvPr/>
        </p:nvSpPr>
        <p:spPr>
          <a:xfrm>
            <a:off x="3961203" y="3751610"/>
            <a:ext cx="391450" cy="20840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5" name="Google Shape;195;p24"/>
          <p:cNvSpPr/>
          <p:nvPr/>
        </p:nvSpPr>
        <p:spPr>
          <a:xfrm>
            <a:off x="4458182" y="3933802"/>
            <a:ext cx="161290" cy="0"/>
          </a:xfrm>
          <a:custGeom>
            <a:rect b="b" l="l" r="r" t="t"/>
            <a:pathLst>
              <a:path extrusionOk="0" h="120000" w="161289">
                <a:moveTo>
                  <a:pt x="0" y="0"/>
                </a:moveTo>
                <a:lnTo>
                  <a:pt x="161175" y="0"/>
                </a:lnTo>
              </a:path>
            </a:pathLst>
          </a:custGeom>
          <a:noFill/>
          <a:ln cap="flat" cmpd="sng" w="43175">
            <a:solidFill>
              <a:srgbClr val="2A29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6" name="Google Shape;196;p24"/>
          <p:cNvSpPr/>
          <p:nvPr/>
        </p:nvSpPr>
        <p:spPr>
          <a:xfrm>
            <a:off x="4458182" y="3875382"/>
            <a:ext cx="56515" cy="36830"/>
          </a:xfrm>
          <a:custGeom>
            <a:rect b="b" l="l" r="r" t="t"/>
            <a:pathLst>
              <a:path extrusionOk="0" h="36829" w="56514">
                <a:moveTo>
                  <a:pt x="0" y="36829"/>
                </a:moveTo>
                <a:lnTo>
                  <a:pt x="56210" y="36829"/>
                </a:lnTo>
                <a:lnTo>
                  <a:pt x="56210" y="0"/>
                </a:lnTo>
                <a:lnTo>
                  <a:pt x="0" y="0"/>
                </a:lnTo>
                <a:lnTo>
                  <a:pt x="0" y="36829"/>
                </a:lnTo>
                <a:close/>
              </a:path>
            </a:pathLst>
          </a:custGeom>
          <a:solidFill>
            <a:srgbClr val="2A29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7" name="Google Shape;197;p24"/>
          <p:cNvSpPr/>
          <p:nvPr/>
        </p:nvSpPr>
        <p:spPr>
          <a:xfrm>
            <a:off x="4458182" y="3854427"/>
            <a:ext cx="145415" cy="0"/>
          </a:xfrm>
          <a:custGeom>
            <a:rect b="b" l="l" r="r" t="t"/>
            <a:pathLst>
              <a:path extrusionOk="0" h="120000" w="145414">
                <a:moveTo>
                  <a:pt x="0" y="0"/>
                </a:moveTo>
                <a:lnTo>
                  <a:pt x="145402" y="0"/>
                </a:lnTo>
              </a:path>
            </a:pathLst>
          </a:custGeom>
          <a:noFill/>
          <a:ln cap="flat" cmpd="sng" w="41900">
            <a:solidFill>
              <a:srgbClr val="2A29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8" name="Google Shape;198;p24"/>
          <p:cNvSpPr/>
          <p:nvPr/>
        </p:nvSpPr>
        <p:spPr>
          <a:xfrm>
            <a:off x="4458182" y="3799182"/>
            <a:ext cx="56515" cy="34290"/>
          </a:xfrm>
          <a:custGeom>
            <a:rect b="b" l="l" r="r" t="t"/>
            <a:pathLst>
              <a:path extrusionOk="0" h="34289" w="56514">
                <a:moveTo>
                  <a:pt x="0" y="34289"/>
                </a:moveTo>
                <a:lnTo>
                  <a:pt x="56210" y="34289"/>
                </a:lnTo>
                <a:lnTo>
                  <a:pt x="56210" y="0"/>
                </a:lnTo>
                <a:lnTo>
                  <a:pt x="0" y="0"/>
                </a:lnTo>
                <a:lnTo>
                  <a:pt x="0" y="34289"/>
                </a:lnTo>
                <a:close/>
              </a:path>
            </a:pathLst>
          </a:custGeom>
          <a:solidFill>
            <a:srgbClr val="2A29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9" name="Google Shape;199;p24"/>
          <p:cNvSpPr/>
          <p:nvPr/>
        </p:nvSpPr>
        <p:spPr>
          <a:xfrm>
            <a:off x="4458182" y="3777592"/>
            <a:ext cx="157480" cy="0"/>
          </a:xfrm>
          <a:custGeom>
            <a:rect b="b" l="l" r="r" t="t"/>
            <a:pathLst>
              <a:path extrusionOk="0" h="120000" w="157479">
                <a:moveTo>
                  <a:pt x="0" y="0"/>
                </a:moveTo>
                <a:lnTo>
                  <a:pt x="157441" y="0"/>
                </a:lnTo>
              </a:path>
            </a:pathLst>
          </a:custGeom>
          <a:noFill/>
          <a:ln cap="flat" cmpd="sng" w="43175">
            <a:solidFill>
              <a:srgbClr val="2A29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0" name="Google Shape;200;p24"/>
          <p:cNvSpPr/>
          <p:nvPr/>
        </p:nvSpPr>
        <p:spPr>
          <a:xfrm>
            <a:off x="4624230" y="3800853"/>
            <a:ext cx="184785" cy="155575"/>
          </a:xfrm>
          <a:custGeom>
            <a:rect b="b" l="l" r="r" t="t"/>
            <a:pathLst>
              <a:path extrusionOk="0" h="155575" w="184785">
                <a:moveTo>
                  <a:pt x="55918" y="0"/>
                </a:moveTo>
                <a:lnTo>
                  <a:pt x="0" y="0"/>
                </a:lnTo>
                <a:lnTo>
                  <a:pt x="63957" y="155155"/>
                </a:lnTo>
                <a:lnTo>
                  <a:pt x="120167" y="155155"/>
                </a:lnTo>
                <a:lnTo>
                  <a:pt x="145174" y="94754"/>
                </a:lnTo>
                <a:lnTo>
                  <a:pt x="93205" y="94754"/>
                </a:lnTo>
                <a:lnTo>
                  <a:pt x="55918" y="0"/>
                </a:lnTo>
                <a:close/>
              </a:path>
              <a:path extrusionOk="0" h="155575" w="184785">
                <a:moveTo>
                  <a:pt x="184403" y="0"/>
                </a:moveTo>
                <a:lnTo>
                  <a:pt x="132486" y="0"/>
                </a:lnTo>
                <a:lnTo>
                  <a:pt x="93205" y="94754"/>
                </a:lnTo>
                <a:lnTo>
                  <a:pt x="145174" y="94754"/>
                </a:lnTo>
                <a:lnTo>
                  <a:pt x="184403" y="0"/>
                </a:lnTo>
                <a:close/>
              </a:path>
            </a:pathLst>
          </a:custGeom>
          <a:solidFill>
            <a:srgbClr val="2A29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1" name="Google Shape;201;p24"/>
          <p:cNvSpPr/>
          <p:nvPr/>
        </p:nvSpPr>
        <p:spPr>
          <a:xfrm>
            <a:off x="4805758" y="3798273"/>
            <a:ext cx="168910" cy="160655"/>
          </a:xfrm>
          <a:custGeom>
            <a:rect b="b" l="l" r="r" t="t"/>
            <a:pathLst>
              <a:path extrusionOk="0" h="160654" w="168910">
                <a:moveTo>
                  <a:pt x="85470" y="0"/>
                </a:moveTo>
                <a:lnTo>
                  <a:pt x="41579" y="10312"/>
                </a:lnTo>
                <a:lnTo>
                  <a:pt x="11036" y="38798"/>
                </a:lnTo>
                <a:lnTo>
                  <a:pt x="0" y="79870"/>
                </a:lnTo>
                <a:lnTo>
                  <a:pt x="707" y="91159"/>
                </a:lnTo>
                <a:lnTo>
                  <a:pt x="17576" y="130040"/>
                </a:lnTo>
                <a:lnTo>
                  <a:pt x="54042" y="154509"/>
                </a:lnTo>
                <a:lnTo>
                  <a:pt x="91198" y="160312"/>
                </a:lnTo>
                <a:lnTo>
                  <a:pt x="111684" y="158738"/>
                </a:lnTo>
                <a:lnTo>
                  <a:pt x="129555" y="154016"/>
                </a:lnTo>
                <a:lnTo>
                  <a:pt x="144812" y="146146"/>
                </a:lnTo>
                <a:lnTo>
                  <a:pt x="157454" y="135128"/>
                </a:lnTo>
                <a:lnTo>
                  <a:pt x="141733" y="118808"/>
                </a:lnTo>
                <a:lnTo>
                  <a:pt x="92925" y="118808"/>
                </a:lnTo>
                <a:lnTo>
                  <a:pt x="85776" y="118404"/>
                </a:lnTo>
                <a:lnTo>
                  <a:pt x="54775" y="93903"/>
                </a:lnTo>
                <a:lnTo>
                  <a:pt x="167766" y="93903"/>
                </a:lnTo>
                <a:lnTo>
                  <a:pt x="168630" y="80822"/>
                </a:lnTo>
                <a:lnTo>
                  <a:pt x="168597" y="79870"/>
                </a:lnTo>
                <a:lnTo>
                  <a:pt x="167940" y="68411"/>
                </a:lnTo>
                <a:lnTo>
                  <a:pt x="167359" y="65278"/>
                </a:lnTo>
                <a:lnTo>
                  <a:pt x="53911" y="65278"/>
                </a:lnTo>
                <a:lnTo>
                  <a:pt x="55448" y="57061"/>
                </a:lnTo>
                <a:lnTo>
                  <a:pt x="59029" y="50584"/>
                </a:lnTo>
                <a:lnTo>
                  <a:pt x="70307" y="41033"/>
                </a:lnTo>
                <a:lnTo>
                  <a:pt x="77330" y="38646"/>
                </a:lnTo>
                <a:lnTo>
                  <a:pt x="158233" y="38646"/>
                </a:lnTo>
                <a:lnTo>
                  <a:pt x="157581" y="37363"/>
                </a:lnTo>
                <a:lnTo>
                  <a:pt x="127622" y="9601"/>
                </a:lnTo>
                <a:lnTo>
                  <a:pt x="96813" y="600"/>
                </a:lnTo>
                <a:lnTo>
                  <a:pt x="85470" y="0"/>
                </a:lnTo>
                <a:close/>
              </a:path>
              <a:path extrusionOk="0" h="160654" w="168910">
                <a:moveTo>
                  <a:pt x="128765" y="105346"/>
                </a:moveTo>
                <a:lnTo>
                  <a:pt x="123228" y="110121"/>
                </a:lnTo>
                <a:lnTo>
                  <a:pt x="117716" y="113563"/>
                </a:lnTo>
                <a:lnTo>
                  <a:pt x="106819" y="117754"/>
                </a:lnTo>
                <a:lnTo>
                  <a:pt x="100368" y="118808"/>
                </a:lnTo>
                <a:lnTo>
                  <a:pt x="141733" y="118808"/>
                </a:lnTo>
                <a:lnTo>
                  <a:pt x="128765" y="105346"/>
                </a:lnTo>
                <a:close/>
              </a:path>
              <a:path extrusionOk="0" h="160654" w="168910">
                <a:moveTo>
                  <a:pt x="158233" y="38646"/>
                </a:moveTo>
                <a:lnTo>
                  <a:pt x="94157" y="38646"/>
                </a:lnTo>
                <a:lnTo>
                  <a:pt x="101180" y="41033"/>
                </a:lnTo>
                <a:lnTo>
                  <a:pt x="112471" y="50584"/>
                </a:lnTo>
                <a:lnTo>
                  <a:pt x="116052" y="57061"/>
                </a:lnTo>
                <a:lnTo>
                  <a:pt x="117576" y="65278"/>
                </a:lnTo>
                <a:lnTo>
                  <a:pt x="167359" y="65278"/>
                </a:lnTo>
                <a:lnTo>
                  <a:pt x="165868" y="57221"/>
                </a:lnTo>
                <a:lnTo>
                  <a:pt x="162415" y="46871"/>
                </a:lnTo>
                <a:lnTo>
                  <a:pt x="158233" y="38646"/>
                </a:lnTo>
                <a:close/>
              </a:path>
            </a:pathLst>
          </a:custGeom>
          <a:solidFill>
            <a:srgbClr val="2A29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2" name="Google Shape;202;p24"/>
          <p:cNvSpPr/>
          <p:nvPr/>
        </p:nvSpPr>
        <p:spPr>
          <a:xfrm>
            <a:off x="4996757" y="3798273"/>
            <a:ext cx="292230" cy="21585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3" name="Google Shape;203;p24"/>
          <p:cNvSpPr/>
          <p:nvPr/>
        </p:nvSpPr>
        <p:spPr>
          <a:xfrm>
            <a:off x="5276945" y="3800853"/>
            <a:ext cx="276225" cy="155575"/>
          </a:xfrm>
          <a:custGeom>
            <a:rect b="b" l="l" r="r" t="t"/>
            <a:pathLst>
              <a:path extrusionOk="0" h="155575" w="276225">
                <a:moveTo>
                  <a:pt x="51625" y="0"/>
                </a:moveTo>
                <a:lnTo>
                  <a:pt x="0" y="0"/>
                </a:lnTo>
                <a:lnTo>
                  <a:pt x="55346" y="155155"/>
                </a:lnTo>
                <a:lnTo>
                  <a:pt x="108115" y="155155"/>
                </a:lnTo>
                <a:lnTo>
                  <a:pt x="130173" y="93891"/>
                </a:lnTo>
                <a:lnTo>
                  <a:pt x="83451" y="93891"/>
                </a:lnTo>
                <a:lnTo>
                  <a:pt x="51625" y="0"/>
                </a:lnTo>
                <a:close/>
              </a:path>
              <a:path extrusionOk="0" h="155575" w="276225">
                <a:moveTo>
                  <a:pt x="186859" y="70713"/>
                </a:moveTo>
                <a:lnTo>
                  <a:pt x="138518" y="70713"/>
                </a:lnTo>
                <a:lnTo>
                  <a:pt x="167767" y="155155"/>
                </a:lnTo>
                <a:lnTo>
                  <a:pt x="220535" y="155155"/>
                </a:lnTo>
                <a:lnTo>
                  <a:pt x="242081" y="94754"/>
                </a:lnTo>
                <a:lnTo>
                  <a:pt x="195008" y="94754"/>
                </a:lnTo>
                <a:lnTo>
                  <a:pt x="186859" y="70713"/>
                </a:lnTo>
                <a:close/>
              </a:path>
              <a:path extrusionOk="0" h="155575" w="276225">
                <a:moveTo>
                  <a:pt x="275882" y="0"/>
                </a:moveTo>
                <a:lnTo>
                  <a:pt x="227990" y="0"/>
                </a:lnTo>
                <a:lnTo>
                  <a:pt x="195008" y="94754"/>
                </a:lnTo>
                <a:lnTo>
                  <a:pt x="242081" y="94754"/>
                </a:lnTo>
                <a:lnTo>
                  <a:pt x="275882" y="0"/>
                </a:lnTo>
                <a:close/>
              </a:path>
              <a:path extrusionOk="0" h="155575" w="276225">
                <a:moveTo>
                  <a:pt x="162890" y="0"/>
                </a:moveTo>
                <a:lnTo>
                  <a:pt x="116433" y="0"/>
                </a:lnTo>
                <a:lnTo>
                  <a:pt x="83451" y="93891"/>
                </a:lnTo>
                <a:lnTo>
                  <a:pt x="130173" y="93891"/>
                </a:lnTo>
                <a:lnTo>
                  <a:pt x="138518" y="70713"/>
                </a:lnTo>
                <a:lnTo>
                  <a:pt x="186859" y="70713"/>
                </a:lnTo>
                <a:lnTo>
                  <a:pt x="162890" y="0"/>
                </a:lnTo>
                <a:close/>
              </a:path>
            </a:pathLst>
          </a:custGeom>
          <a:solidFill>
            <a:srgbClr val="2A29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4" name="Google Shape;204;p24"/>
          <p:cNvSpPr/>
          <p:nvPr/>
        </p:nvSpPr>
        <p:spPr>
          <a:xfrm>
            <a:off x="5566591" y="3743599"/>
            <a:ext cx="165481" cy="21240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5" name="Google Shape;205;p24"/>
          <p:cNvSpPr/>
          <p:nvPr/>
        </p:nvSpPr>
        <p:spPr>
          <a:xfrm>
            <a:off x="5755862" y="3798273"/>
            <a:ext cx="168630" cy="16031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6" name="Google Shape;206;p24"/>
          <p:cNvSpPr/>
          <p:nvPr/>
        </p:nvSpPr>
        <p:spPr>
          <a:xfrm>
            <a:off x="5946861" y="3798273"/>
            <a:ext cx="359053" cy="16031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7" name="Google Shape;207;p24"/>
          <p:cNvSpPr/>
          <p:nvPr/>
        </p:nvSpPr>
        <p:spPr>
          <a:xfrm>
            <a:off x="6403416" y="3753337"/>
            <a:ext cx="154940" cy="205104"/>
          </a:xfrm>
          <a:custGeom>
            <a:rect b="b" l="l" r="r" t="t"/>
            <a:pathLst>
              <a:path extrusionOk="0" h="205104" w="154940">
                <a:moveTo>
                  <a:pt x="10604" y="157441"/>
                </a:moveTo>
                <a:lnTo>
                  <a:pt x="0" y="179768"/>
                </a:lnTo>
                <a:lnTo>
                  <a:pt x="6586" y="185097"/>
                </a:lnTo>
                <a:lnTo>
                  <a:pt x="14303" y="189904"/>
                </a:lnTo>
                <a:lnTo>
                  <a:pt x="54600" y="203212"/>
                </a:lnTo>
                <a:lnTo>
                  <a:pt x="76860" y="204965"/>
                </a:lnTo>
                <a:lnTo>
                  <a:pt x="89121" y="204491"/>
                </a:lnTo>
                <a:lnTo>
                  <a:pt x="128064" y="193251"/>
                </a:lnTo>
                <a:lnTo>
                  <a:pt x="142934" y="180632"/>
                </a:lnTo>
                <a:lnTo>
                  <a:pt x="76860" y="180632"/>
                </a:lnTo>
                <a:lnTo>
                  <a:pt x="67456" y="180229"/>
                </a:lnTo>
                <a:lnTo>
                  <a:pt x="23690" y="166784"/>
                </a:lnTo>
                <a:lnTo>
                  <a:pt x="16736" y="162348"/>
                </a:lnTo>
                <a:lnTo>
                  <a:pt x="10604" y="157441"/>
                </a:lnTo>
                <a:close/>
              </a:path>
              <a:path extrusionOk="0" h="205104" w="154940">
                <a:moveTo>
                  <a:pt x="81737" y="0"/>
                </a:moveTo>
                <a:lnTo>
                  <a:pt x="39001" y="7721"/>
                </a:lnTo>
                <a:lnTo>
                  <a:pt x="9634" y="34975"/>
                </a:lnTo>
                <a:lnTo>
                  <a:pt x="4876" y="57251"/>
                </a:lnTo>
                <a:lnTo>
                  <a:pt x="5495" y="66350"/>
                </a:lnTo>
                <a:lnTo>
                  <a:pt x="31866" y="101399"/>
                </a:lnTo>
                <a:lnTo>
                  <a:pt x="83660" y="117457"/>
                </a:lnTo>
                <a:lnTo>
                  <a:pt x="91163" y="119441"/>
                </a:lnTo>
                <a:lnTo>
                  <a:pt x="126466" y="142849"/>
                </a:lnTo>
                <a:lnTo>
                  <a:pt x="126466" y="149720"/>
                </a:lnTo>
                <a:lnTo>
                  <a:pt x="98656" y="178523"/>
                </a:lnTo>
                <a:lnTo>
                  <a:pt x="76860" y="180632"/>
                </a:lnTo>
                <a:lnTo>
                  <a:pt x="142934" y="180632"/>
                </a:lnTo>
                <a:lnTo>
                  <a:pt x="154571" y="148005"/>
                </a:lnTo>
                <a:lnTo>
                  <a:pt x="153954" y="139033"/>
                </a:lnTo>
                <a:lnTo>
                  <a:pt x="127667" y="104414"/>
                </a:lnTo>
                <a:lnTo>
                  <a:pt x="84594" y="90462"/>
                </a:lnTo>
                <a:lnTo>
                  <a:pt x="76307" y="88480"/>
                </a:lnTo>
                <a:lnTo>
                  <a:pt x="68935" y="86555"/>
                </a:lnTo>
                <a:lnTo>
                  <a:pt x="35280" y="68554"/>
                </a:lnTo>
                <a:lnTo>
                  <a:pt x="32981" y="62966"/>
                </a:lnTo>
                <a:lnTo>
                  <a:pt x="32981" y="56095"/>
                </a:lnTo>
                <a:lnTo>
                  <a:pt x="60402" y="26550"/>
                </a:lnTo>
                <a:lnTo>
                  <a:pt x="81737" y="24333"/>
                </a:lnTo>
                <a:lnTo>
                  <a:pt x="143538" y="24333"/>
                </a:lnTo>
                <a:lnTo>
                  <a:pt x="146265" y="17741"/>
                </a:lnTo>
                <a:lnTo>
                  <a:pt x="108086" y="2577"/>
                </a:lnTo>
                <a:lnTo>
                  <a:pt x="90590" y="285"/>
                </a:lnTo>
                <a:lnTo>
                  <a:pt x="81737" y="0"/>
                </a:lnTo>
                <a:close/>
              </a:path>
              <a:path extrusionOk="0" h="205104" w="154940">
                <a:moveTo>
                  <a:pt x="143538" y="24333"/>
                </a:moveTo>
                <a:lnTo>
                  <a:pt x="81737" y="24333"/>
                </a:lnTo>
                <a:lnTo>
                  <a:pt x="88657" y="24592"/>
                </a:lnTo>
                <a:lnTo>
                  <a:pt x="95646" y="25371"/>
                </a:lnTo>
                <a:lnTo>
                  <a:pt x="136791" y="40639"/>
                </a:lnTo>
                <a:lnTo>
                  <a:pt x="143538" y="24333"/>
                </a:lnTo>
                <a:close/>
              </a:path>
            </a:pathLst>
          </a:custGeom>
          <a:solidFill>
            <a:srgbClr val="2A29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8" name="Google Shape;208;p24"/>
          <p:cNvSpPr/>
          <p:nvPr/>
        </p:nvSpPr>
        <p:spPr>
          <a:xfrm>
            <a:off x="6571174" y="3771078"/>
            <a:ext cx="107314" cy="186690"/>
          </a:xfrm>
          <a:custGeom>
            <a:rect b="b" l="l" r="r" t="t"/>
            <a:pathLst>
              <a:path extrusionOk="0" h="186689" w="107315">
                <a:moveTo>
                  <a:pt x="53340" y="55829"/>
                </a:moveTo>
                <a:lnTo>
                  <a:pt x="25819" y="55829"/>
                </a:lnTo>
                <a:lnTo>
                  <a:pt x="25819" y="139128"/>
                </a:lnTo>
                <a:lnTo>
                  <a:pt x="45388" y="179729"/>
                </a:lnTo>
                <a:lnTo>
                  <a:pt x="73990" y="186651"/>
                </a:lnTo>
                <a:lnTo>
                  <a:pt x="80302" y="186651"/>
                </a:lnTo>
                <a:lnTo>
                  <a:pt x="86423" y="185750"/>
                </a:lnTo>
                <a:lnTo>
                  <a:pt x="98272" y="182118"/>
                </a:lnTo>
                <a:lnTo>
                  <a:pt x="103251" y="179489"/>
                </a:lnTo>
                <a:lnTo>
                  <a:pt x="107264" y="176060"/>
                </a:lnTo>
                <a:lnTo>
                  <a:pt x="101782" y="163461"/>
                </a:lnTo>
                <a:lnTo>
                  <a:pt x="69507" y="163461"/>
                </a:lnTo>
                <a:lnTo>
                  <a:pt x="63627" y="161264"/>
                </a:lnTo>
                <a:lnTo>
                  <a:pt x="55410" y="152488"/>
                </a:lnTo>
                <a:lnTo>
                  <a:pt x="53340" y="146189"/>
                </a:lnTo>
                <a:lnTo>
                  <a:pt x="53340" y="55829"/>
                </a:lnTo>
                <a:close/>
              </a:path>
              <a:path extrusionOk="0" h="186689" w="107315">
                <a:moveTo>
                  <a:pt x="98666" y="156298"/>
                </a:moveTo>
                <a:lnTo>
                  <a:pt x="92735" y="161074"/>
                </a:lnTo>
                <a:lnTo>
                  <a:pt x="85559" y="163461"/>
                </a:lnTo>
                <a:lnTo>
                  <a:pt x="101782" y="163461"/>
                </a:lnTo>
                <a:lnTo>
                  <a:pt x="98666" y="156298"/>
                </a:lnTo>
                <a:close/>
              </a:path>
              <a:path extrusionOk="0" h="186689" w="107315">
                <a:moveTo>
                  <a:pt x="96939" y="33210"/>
                </a:moveTo>
                <a:lnTo>
                  <a:pt x="0" y="33210"/>
                </a:lnTo>
                <a:lnTo>
                  <a:pt x="0" y="55829"/>
                </a:lnTo>
                <a:lnTo>
                  <a:pt x="96939" y="55829"/>
                </a:lnTo>
                <a:lnTo>
                  <a:pt x="96939" y="33210"/>
                </a:lnTo>
                <a:close/>
              </a:path>
              <a:path extrusionOk="0" h="186689" w="107315">
                <a:moveTo>
                  <a:pt x="53340" y="0"/>
                </a:moveTo>
                <a:lnTo>
                  <a:pt x="25819" y="0"/>
                </a:lnTo>
                <a:lnTo>
                  <a:pt x="25819" y="33210"/>
                </a:lnTo>
                <a:lnTo>
                  <a:pt x="53340" y="33210"/>
                </a:lnTo>
                <a:lnTo>
                  <a:pt x="53340" y="0"/>
                </a:lnTo>
                <a:close/>
              </a:path>
            </a:pathLst>
          </a:custGeom>
          <a:solidFill>
            <a:srgbClr val="2A29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9" name="Google Shape;209;p24"/>
          <p:cNvSpPr/>
          <p:nvPr/>
        </p:nvSpPr>
        <p:spPr>
          <a:xfrm>
            <a:off x="6697074" y="3802852"/>
            <a:ext cx="132715" cy="154940"/>
          </a:xfrm>
          <a:custGeom>
            <a:rect b="b" l="l" r="r" t="t"/>
            <a:pathLst>
              <a:path extrusionOk="0" h="154939" w="132715">
                <a:moveTo>
                  <a:pt x="122450" y="23761"/>
                </a:moveTo>
                <a:lnTo>
                  <a:pt x="63957" y="23761"/>
                </a:lnTo>
                <a:lnTo>
                  <a:pt x="73381" y="24354"/>
                </a:lnTo>
                <a:lnTo>
                  <a:pt x="81592" y="26128"/>
                </a:lnTo>
                <a:lnTo>
                  <a:pt x="104686" y="60401"/>
                </a:lnTo>
                <a:lnTo>
                  <a:pt x="104686" y="65849"/>
                </a:lnTo>
                <a:lnTo>
                  <a:pt x="61087" y="65849"/>
                </a:lnTo>
                <a:lnTo>
                  <a:pt x="46252" y="66609"/>
                </a:lnTo>
                <a:lnTo>
                  <a:pt x="8229" y="84587"/>
                </a:lnTo>
                <a:lnTo>
                  <a:pt x="0" y="110223"/>
                </a:lnTo>
                <a:lnTo>
                  <a:pt x="959" y="119754"/>
                </a:lnTo>
                <a:lnTo>
                  <a:pt x="33231" y="151799"/>
                </a:lnTo>
                <a:lnTo>
                  <a:pt x="56222" y="154876"/>
                </a:lnTo>
                <a:lnTo>
                  <a:pt x="64669" y="154528"/>
                </a:lnTo>
                <a:lnTo>
                  <a:pt x="102301" y="138104"/>
                </a:lnTo>
                <a:lnTo>
                  <a:pt x="105671" y="133692"/>
                </a:lnTo>
                <a:lnTo>
                  <a:pt x="60807" y="133692"/>
                </a:lnTo>
                <a:lnTo>
                  <a:pt x="53349" y="133280"/>
                </a:lnTo>
                <a:lnTo>
                  <a:pt x="27241" y="116713"/>
                </a:lnTo>
                <a:lnTo>
                  <a:pt x="27241" y="109067"/>
                </a:lnTo>
                <a:lnTo>
                  <a:pt x="29429" y="98805"/>
                </a:lnTo>
                <a:lnTo>
                  <a:pt x="35993" y="91470"/>
                </a:lnTo>
                <a:lnTo>
                  <a:pt x="46931" y="87066"/>
                </a:lnTo>
                <a:lnTo>
                  <a:pt x="62242" y="85598"/>
                </a:lnTo>
                <a:lnTo>
                  <a:pt x="132219" y="85598"/>
                </a:lnTo>
                <a:lnTo>
                  <a:pt x="132135" y="60401"/>
                </a:lnTo>
                <a:lnTo>
                  <a:pt x="131169" y="47188"/>
                </a:lnTo>
                <a:lnTo>
                  <a:pt x="128020" y="34717"/>
                </a:lnTo>
                <a:lnTo>
                  <a:pt x="122773" y="24143"/>
                </a:lnTo>
                <a:lnTo>
                  <a:pt x="122450" y="23761"/>
                </a:lnTo>
                <a:close/>
              </a:path>
              <a:path extrusionOk="0" h="154939" w="132715">
                <a:moveTo>
                  <a:pt x="132219" y="133121"/>
                </a:moveTo>
                <a:lnTo>
                  <a:pt x="106108" y="133121"/>
                </a:lnTo>
                <a:lnTo>
                  <a:pt x="106108" y="153162"/>
                </a:lnTo>
                <a:lnTo>
                  <a:pt x="132219" y="153162"/>
                </a:lnTo>
                <a:lnTo>
                  <a:pt x="132219" y="133121"/>
                </a:lnTo>
                <a:close/>
              </a:path>
              <a:path extrusionOk="0" h="154939" w="132715">
                <a:moveTo>
                  <a:pt x="132219" y="85598"/>
                </a:moveTo>
                <a:lnTo>
                  <a:pt x="104686" y="85598"/>
                </a:lnTo>
                <a:lnTo>
                  <a:pt x="104686" y="106781"/>
                </a:lnTo>
                <a:lnTo>
                  <a:pt x="101704" y="112853"/>
                </a:lnTo>
                <a:lnTo>
                  <a:pt x="68419" y="133254"/>
                </a:lnTo>
                <a:lnTo>
                  <a:pt x="60807" y="133692"/>
                </a:lnTo>
                <a:lnTo>
                  <a:pt x="105671" y="133692"/>
                </a:lnTo>
                <a:lnTo>
                  <a:pt x="106108" y="133121"/>
                </a:lnTo>
                <a:lnTo>
                  <a:pt x="132219" y="133121"/>
                </a:lnTo>
                <a:lnTo>
                  <a:pt x="132219" y="85598"/>
                </a:lnTo>
                <a:close/>
              </a:path>
              <a:path extrusionOk="0" h="154939" w="132715">
                <a:moveTo>
                  <a:pt x="67119" y="0"/>
                </a:moveTo>
                <a:lnTo>
                  <a:pt x="24523" y="7799"/>
                </a:lnTo>
                <a:lnTo>
                  <a:pt x="4305" y="19469"/>
                </a:lnTo>
                <a:lnTo>
                  <a:pt x="15773" y="40081"/>
                </a:lnTo>
                <a:lnTo>
                  <a:pt x="21691" y="35128"/>
                </a:lnTo>
                <a:lnTo>
                  <a:pt x="28968" y="31165"/>
                </a:lnTo>
                <a:lnTo>
                  <a:pt x="63957" y="23761"/>
                </a:lnTo>
                <a:lnTo>
                  <a:pt x="122450" y="23761"/>
                </a:lnTo>
                <a:lnTo>
                  <a:pt x="115430" y="15468"/>
                </a:lnTo>
                <a:lnTo>
                  <a:pt x="106117" y="8701"/>
                </a:lnTo>
                <a:lnTo>
                  <a:pt x="94961" y="3867"/>
                </a:lnTo>
                <a:lnTo>
                  <a:pt x="81961" y="966"/>
                </a:lnTo>
                <a:lnTo>
                  <a:pt x="67119" y="0"/>
                </a:lnTo>
                <a:close/>
              </a:path>
            </a:pathLst>
          </a:custGeom>
          <a:solidFill>
            <a:srgbClr val="2A29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0" name="Google Shape;210;p24"/>
          <p:cNvSpPr/>
          <p:nvPr/>
        </p:nvSpPr>
        <p:spPr>
          <a:xfrm>
            <a:off x="6842194" y="3804293"/>
            <a:ext cx="167005" cy="209550"/>
          </a:xfrm>
          <a:custGeom>
            <a:rect b="b" l="l" r="r" t="t"/>
            <a:pathLst>
              <a:path extrusionOk="0" h="209550" w="167004">
                <a:moveTo>
                  <a:pt x="11747" y="174332"/>
                </a:moveTo>
                <a:lnTo>
                  <a:pt x="0" y="194945"/>
                </a:lnTo>
                <a:lnTo>
                  <a:pt x="4584" y="199517"/>
                </a:lnTo>
                <a:lnTo>
                  <a:pt x="10363" y="202996"/>
                </a:lnTo>
                <a:lnTo>
                  <a:pt x="24320" y="207784"/>
                </a:lnTo>
                <a:lnTo>
                  <a:pt x="31534" y="208965"/>
                </a:lnTo>
                <a:lnTo>
                  <a:pt x="38989" y="208965"/>
                </a:lnTo>
                <a:lnTo>
                  <a:pt x="76715" y="193940"/>
                </a:lnTo>
                <a:lnTo>
                  <a:pt x="83321" y="185496"/>
                </a:lnTo>
                <a:lnTo>
                  <a:pt x="38989" y="185496"/>
                </a:lnTo>
                <a:lnTo>
                  <a:pt x="31478" y="184798"/>
                </a:lnTo>
                <a:lnTo>
                  <a:pt x="24434" y="182705"/>
                </a:lnTo>
                <a:lnTo>
                  <a:pt x="17857" y="179216"/>
                </a:lnTo>
                <a:lnTo>
                  <a:pt x="11747" y="174332"/>
                </a:lnTo>
                <a:close/>
              </a:path>
              <a:path extrusionOk="0" h="209550" w="167004">
                <a:moveTo>
                  <a:pt x="34404" y="0"/>
                </a:moveTo>
                <a:lnTo>
                  <a:pt x="5727" y="0"/>
                </a:lnTo>
                <a:lnTo>
                  <a:pt x="72834" y="151434"/>
                </a:lnTo>
                <a:lnTo>
                  <a:pt x="67957" y="162026"/>
                </a:lnTo>
                <a:lnTo>
                  <a:pt x="64325" y="170611"/>
                </a:lnTo>
                <a:lnTo>
                  <a:pt x="60261" y="176669"/>
                </a:lnTo>
                <a:lnTo>
                  <a:pt x="51282" y="183730"/>
                </a:lnTo>
                <a:lnTo>
                  <a:pt x="45694" y="185496"/>
                </a:lnTo>
                <a:lnTo>
                  <a:pt x="83321" y="185496"/>
                </a:lnTo>
                <a:lnTo>
                  <a:pt x="88116" y="177624"/>
                </a:lnTo>
                <a:lnTo>
                  <a:pt x="93192" y="166890"/>
                </a:lnTo>
                <a:lnTo>
                  <a:pt x="113296" y="121373"/>
                </a:lnTo>
                <a:lnTo>
                  <a:pt x="87464" y="121373"/>
                </a:lnTo>
                <a:lnTo>
                  <a:pt x="34404" y="0"/>
                </a:lnTo>
                <a:close/>
              </a:path>
              <a:path extrusionOk="0" h="209550" w="167004">
                <a:moveTo>
                  <a:pt x="166903" y="0"/>
                </a:moveTo>
                <a:lnTo>
                  <a:pt x="139941" y="0"/>
                </a:lnTo>
                <a:lnTo>
                  <a:pt x="87464" y="121373"/>
                </a:lnTo>
                <a:lnTo>
                  <a:pt x="113296" y="121373"/>
                </a:lnTo>
                <a:lnTo>
                  <a:pt x="166903" y="0"/>
                </a:lnTo>
                <a:close/>
              </a:path>
            </a:pathLst>
          </a:custGeom>
          <a:solidFill>
            <a:srgbClr val="2A29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1" name="Google Shape;211;p24"/>
          <p:cNvSpPr/>
          <p:nvPr/>
        </p:nvSpPr>
        <p:spPr>
          <a:xfrm>
            <a:off x="7079931" y="3755626"/>
            <a:ext cx="210489" cy="2003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2" name="Google Shape;212;p24"/>
          <p:cNvSpPr/>
          <p:nvPr/>
        </p:nvSpPr>
        <p:spPr>
          <a:xfrm>
            <a:off x="7313372" y="3802861"/>
            <a:ext cx="324059" cy="21039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3" name="Google Shape;213;p24"/>
          <p:cNvSpPr/>
          <p:nvPr/>
        </p:nvSpPr>
        <p:spPr>
          <a:xfrm>
            <a:off x="7633702" y="3804293"/>
            <a:ext cx="254635" cy="151765"/>
          </a:xfrm>
          <a:custGeom>
            <a:rect b="b" l="l" r="r" t="t"/>
            <a:pathLst>
              <a:path extrusionOk="0" h="151764" w="254634">
                <a:moveTo>
                  <a:pt x="26098" y="0"/>
                </a:moveTo>
                <a:lnTo>
                  <a:pt x="0" y="0"/>
                </a:lnTo>
                <a:lnTo>
                  <a:pt x="56489" y="151714"/>
                </a:lnTo>
                <a:lnTo>
                  <a:pt x="82867" y="151714"/>
                </a:lnTo>
                <a:lnTo>
                  <a:pt x="94811" y="120802"/>
                </a:lnTo>
                <a:lnTo>
                  <a:pt x="70256" y="120802"/>
                </a:lnTo>
                <a:lnTo>
                  <a:pt x="26098" y="0"/>
                </a:lnTo>
                <a:close/>
              </a:path>
              <a:path extrusionOk="0" h="151764" w="254634">
                <a:moveTo>
                  <a:pt x="152964" y="36639"/>
                </a:moveTo>
                <a:lnTo>
                  <a:pt x="127330" y="36639"/>
                </a:lnTo>
                <a:lnTo>
                  <a:pt x="171208" y="151714"/>
                </a:lnTo>
                <a:lnTo>
                  <a:pt x="197586" y="151714"/>
                </a:lnTo>
                <a:lnTo>
                  <a:pt x="208941" y="121373"/>
                </a:lnTo>
                <a:lnTo>
                  <a:pt x="184403" y="121373"/>
                </a:lnTo>
                <a:lnTo>
                  <a:pt x="152964" y="36639"/>
                </a:lnTo>
                <a:close/>
              </a:path>
              <a:path extrusionOk="0" h="151764" w="254634">
                <a:moveTo>
                  <a:pt x="254368" y="0"/>
                </a:moveTo>
                <a:lnTo>
                  <a:pt x="229704" y="0"/>
                </a:lnTo>
                <a:lnTo>
                  <a:pt x="184403" y="121373"/>
                </a:lnTo>
                <a:lnTo>
                  <a:pt x="208941" y="121373"/>
                </a:lnTo>
                <a:lnTo>
                  <a:pt x="254368" y="0"/>
                </a:lnTo>
                <a:close/>
              </a:path>
              <a:path extrusionOk="0" h="151764" w="254634">
                <a:moveTo>
                  <a:pt x="139369" y="0"/>
                </a:moveTo>
                <a:lnTo>
                  <a:pt x="116141" y="0"/>
                </a:lnTo>
                <a:lnTo>
                  <a:pt x="70256" y="120802"/>
                </a:lnTo>
                <a:lnTo>
                  <a:pt x="94811" y="120802"/>
                </a:lnTo>
                <a:lnTo>
                  <a:pt x="127330" y="36639"/>
                </a:lnTo>
                <a:lnTo>
                  <a:pt x="152964" y="36639"/>
                </a:lnTo>
                <a:lnTo>
                  <a:pt x="139369" y="0"/>
                </a:lnTo>
                <a:close/>
              </a:path>
            </a:pathLst>
          </a:custGeom>
          <a:solidFill>
            <a:srgbClr val="2A29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4" name="Google Shape;214;p24"/>
          <p:cNvSpPr/>
          <p:nvPr/>
        </p:nvSpPr>
        <p:spPr>
          <a:xfrm>
            <a:off x="7913034" y="3743603"/>
            <a:ext cx="144233" cy="21240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5" name="Google Shape;215;p24"/>
          <p:cNvSpPr/>
          <p:nvPr/>
        </p:nvSpPr>
        <p:spPr>
          <a:xfrm>
            <a:off x="8092261" y="3802862"/>
            <a:ext cx="151409" cy="15486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6" name="Google Shape;216;p24"/>
          <p:cNvSpPr/>
          <p:nvPr/>
        </p:nvSpPr>
        <p:spPr>
          <a:xfrm>
            <a:off x="8278965" y="3802855"/>
            <a:ext cx="248626" cy="15487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7" name="Google Shape;217;p24"/>
          <p:cNvSpPr/>
          <p:nvPr/>
        </p:nvSpPr>
        <p:spPr>
          <a:xfrm>
            <a:off x="8549964" y="3918502"/>
            <a:ext cx="38735" cy="39370"/>
          </a:xfrm>
          <a:custGeom>
            <a:rect b="b" l="l" r="r" t="t"/>
            <a:pathLst>
              <a:path extrusionOk="0" h="39370" w="38734">
                <a:moveTo>
                  <a:pt x="24853" y="0"/>
                </a:moveTo>
                <a:lnTo>
                  <a:pt x="14147" y="0"/>
                </a:lnTo>
                <a:lnTo>
                  <a:pt x="9563" y="1866"/>
                </a:lnTo>
                <a:lnTo>
                  <a:pt x="1917" y="9309"/>
                </a:lnTo>
                <a:lnTo>
                  <a:pt x="84" y="13741"/>
                </a:lnTo>
                <a:lnTo>
                  <a:pt x="0" y="25196"/>
                </a:lnTo>
                <a:lnTo>
                  <a:pt x="1917" y="29921"/>
                </a:lnTo>
                <a:lnTo>
                  <a:pt x="9563" y="37363"/>
                </a:lnTo>
                <a:lnTo>
                  <a:pt x="14147" y="39217"/>
                </a:lnTo>
                <a:lnTo>
                  <a:pt x="24663" y="39217"/>
                </a:lnTo>
                <a:lnTo>
                  <a:pt x="29108" y="37363"/>
                </a:lnTo>
                <a:lnTo>
                  <a:pt x="36563" y="29921"/>
                </a:lnTo>
                <a:lnTo>
                  <a:pt x="38430" y="25196"/>
                </a:lnTo>
                <a:lnTo>
                  <a:pt x="38430" y="13741"/>
                </a:lnTo>
                <a:lnTo>
                  <a:pt x="36614" y="9080"/>
                </a:lnTo>
                <a:lnTo>
                  <a:pt x="29349" y="1816"/>
                </a:lnTo>
                <a:lnTo>
                  <a:pt x="24853" y="0"/>
                </a:lnTo>
                <a:close/>
              </a:path>
            </a:pathLst>
          </a:custGeom>
          <a:solidFill>
            <a:srgbClr val="2A29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18" name="Google Shape;218;p2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61775" y="2343950"/>
            <a:ext cx="2526874" cy="2244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4"/>
          <p:cNvPicPr preferRelativeResize="0"/>
          <p:nvPr/>
        </p:nvPicPr>
        <p:blipFill rotWithShape="1">
          <a:blip r:embed="rId14">
            <a:alphaModFix/>
          </a:blip>
          <a:srcRect b="6816" l="50054" r="0" t="85266"/>
          <a:stretch/>
        </p:blipFill>
        <p:spPr>
          <a:xfrm>
            <a:off x="3360050" y="2716848"/>
            <a:ext cx="4426286" cy="99165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4"/>
          <p:cNvSpPr txBox="1"/>
          <p:nvPr/>
        </p:nvSpPr>
        <p:spPr>
          <a:xfrm>
            <a:off x="3900250" y="3545550"/>
            <a:ext cx="5726400" cy="55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aleway"/>
                <a:ea typeface="Raleway"/>
                <a:cs typeface="Raleway"/>
                <a:sym typeface="Raleway"/>
              </a:rPr>
              <a:t>Get Lifes</a:t>
            </a:r>
            <a:r>
              <a:rPr b="1" lang="en-US" sz="2400">
                <a:latin typeface="Raleway"/>
                <a:ea typeface="Raleway"/>
                <a:cs typeface="Raleway"/>
                <a:sym typeface="Raleway"/>
              </a:rPr>
              <a:t> Rewards.</a:t>
            </a:r>
            <a:endParaRPr b="1" sz="24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/>
          <p:nvPr/>
        </p:nvSpPr>
        <p:spPr>
          <a:xfrm>
            <a:off x="444500" y="442060"/>
            <a:ext cx="874394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A2928"/>
                </a:solidFill>
                <a:latin typeface="Calibri"/>
                <a:ea typeface="Calibri"/>
                <a:cs typeface="Calibri"/>
                <a:sym typeface="Calibri"/>
              </a:rPr>
              <a:t>BRAND GUIDELINES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5"/>
          <p:cNvSpPr txBox="1"/>
          <p:nvPr/>
        </p:nvSpPr>
        <p:spPr>
          <a:xfrm>
            <a:off x="12255272" y="442541"/>
            <a:ext cx="1060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A2928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5"/>
          <p:cNvSpPr/>
          <p:nvPr/>
        </p:nvSpPr>
        <p:spPr>
          <a:xfrm>
            <a:off x="457200" y="694046"/>
            <a:ext cx="11887200" cy="0"/>
          </a:xfrm>
          <a:custGeom>
            <a:rect b="b" l="l" r="r" t="t"/>
            <a:pathLst>
              <a:path extrusionOk="0" h="120000" w="11887200">
                <a:moveTo>
                  <a:pt x="0" y="0"/>
                </a:moveTo>
                <a:lnTo>
                  <a:pt x="11887200" y="0"/>
                </a:lnTo>
              </a:path>
            </a:pathLst>
          </a:custGeom>
          <a:noFill/>
          <a:ln cap="flat" cmpd="sng" w="9525">
            <a:solidFill>
              <a:srgbClr val="D9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8" name="Google Shape;228;p25"/>
          <p:cNvSpPr/>
          <p:nvPr/>
        </p:nvSpPr>
        <p:spPr>
          <a:xfrm>
            <a:off x="9402762" y="457200"/>
            <a:ext cx="0" cy="6858000"/>
          </a:xfrm>
          <a:custGeom>
            <a:rect b="b" l="l" r="r" t="t"/>
            <a:pathLst>
              <a:path extrusionOk="0" h="6858000" w="120000">
                <a:moveTo>
                  <a:pt x="0" y="685800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D9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9" name="Google Shape;229;p25"/>
          <p:cNvSpPr/>
          <p:nvPr/>
        </p:nvSpPr>
        <p:spPr>
          <a:xfrm>
            <a:off x="1202537" y="1301622"/>
            <a:ext cx="4434205" cy="1424939"/>
          </a:xfrm>
          <a:custGeom>
            <a:rect b="b" l="l" r="r" t="t"/>
            <a:pathLst>
              <a:path extrusionOk="0" h="1424939" w="4434205">
                <a:moveTo>
                  <a:pt x="0" y="1424711"/>
                </a:moveTo>
                <a:lnTo>
                  <a:pt x="4433887" y="1424711"/>
                </a:lnTo>
                <a:lnTo>
                  <a:pt x="4433887" y="0"/>
                </a:lnTo>
                <a:lnTo>
                  <a:pt x="0" y="0"/>
                </a:lnTo>
                <a:lnTo>
                  <a:pt x="0" y="1424711"/>
                </a:lnTo>
                <a:close/>
              </a:path>
            </a:pathLst>
          </a:custGeom>
          <a:solidFill>
            <a:srgbClr val="FEFDF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0" name="Google Shape;230;p25"/>
          <p:cNvSpPr/>
          <p:nvPr/>
        </p:nvSpPr>
        <p:spPr>
          <a:xfrm>
            <a:off x="1202537" y="2764663"/>
            <a:ext cx="4434205" cy="1424940"/>
          </a:xfrm>
          <a:custGeom>
            <a:rect b="b" l="l" r="r" t="t"/>
            <a:pathLst>
              <a:path extrusionOk="0" h="1424939" w="4434205">
                <a:moveTo>
                  <a:pt x="0" y="1424711"/>
                </a:moveTo>
                <a:lnTo>
                  <a:pt x="4433887" y="1424711"/>
                </a:lnTo>
                <a:lnTo>
                  <a:pt x="4433887" y="0"/>
                </a:lnTo>
                <a:lnTo>
                  <a:pt x="0" y="0"/>
                </a:lnTo>
                <a:lnTo>
                  <a:pt x="0" y="1424711"/>
                </a:lnTo>
                <a:close/>
              </a:path>
            </a:pathLst>
          </a:custGeom>
          <a:solidFill>
            <a:srgbClr val="53A28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1" name="Google Shape;231;p25"/>
          <p:cNvSpPr/>
          <p:nvPr/>
        </p:nvSpPr>
        <p:spPr>
          <a:xfrm>
            <a:off x="1202537" y="4230878"/>
            <a:ext cx="4434205" cy="1424940"/>
          </a:xfrm>
          <a:custGeom>
            <a:rect b="b" l="l" r="r" t="t"/>
            <a:pathLst>
              <a:path extrusionOk="0" h="1424939" w="4434205">
                <a:moveTo>
                  <a:pt x="0" y="1424711"/>
                </a:moveTo>
                <a:lnTo>
                  <a:pt x="4433887" y="1424711"/>
                </a:lnTo>
                <a:lnTo>
                  <a:pt x="4433887" y="0"/>
                </a:lnTo>
                <a:lnTo>
                  <a:pt x="0" y="0"/>
                </a:lnTo>
                <a:lnTo>
                  <a:pt x="0" y="1424711"/>
                </a:lnTo>
                <a:close/>
              </a:path>
            </a:pathLst>
          </a:custGeom>
          <a:solidFill>
            <a:srgbClr val="FEFDF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2" name="Google Shape;232;p25"/>
          <p:cNvSpPr/>
          <p:nvPr/>
        </p:nvSpPr>
        <p:spPr>
          <a:xfrm>
            <a:off x="1202537" y="5700255"/>
            <a:ext cx="4434205" cy="1424940"/>
          </a:xfrm>
          <a:custGeom>
            <a:rect b="b" l="l" r="r" t="t"/>
            <a:pathLst>
              <a:path extrusionOk="0" h="1424940" w="4434205">
                <a:moveTo>
                  <a:pt x="0" y="1424711"/>
                </a:moveTo>
                <a:lnTo>
                  <a:pt x="4433887" y="1424711"/>
                </a:lnTo>
                <a:lnTo>
                  <a:pt x="4433887" y="0"/>
                </a:lnTo>
                <a:lnTo>
                  <a:pt x="0" y="0"/>
                </a:lnTo>
                <a:lnTo>
                  <a:pt x="0" y="1424711"/>
                </a:lnTo>
                <a:close/>
              </a:path>
            </a:pathLst>
          </a:custGeom>
          <a:solidFill>
            <a:srgbClr val="2A29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3" name="Google Shape;233;p25"/>
          <p:cNvSpPr txBox="1"/>
          <p:nvPr/>
        </p:nvSpPr>
        <p:spPr>
          <a:xfrm>
            <a:off x="9742089" y="843887"/>
            <a:ext cx="1089660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A2928"/>
                </a:solidFill>
                <a:latin typeface="Calibri"/>
                <a:ea typeface="Calibri"/>
                <a:cs typeface="Calibri"/>
                <a:sym typeface="Calibri"/>
              </a:rPr>
              <a:t>Logo </a:t>
            </a:r>
            <a:r>
              <a:rPr lang="en-US" sz="1600">
                <a:solidFill>
                  <a:srgbClr val="2A2928"/>
                </a:solidFill>
                <a:latin typeface="Calibri"/>
                <a:ea typeface="Calibri"/>
                <a:cs typeface="Calibri"/>
                <a:sym typeface="Calibri"/>
              </a:rPr>
              <a:t>Color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5"/>
          <p:cNvSpPr txBox="1"/>
          <p:nvPr/>
        </p:nvSpPr>
        <p:spPr>
          <a:xfrm>
            <a:off x="9742089" y="1270607"/>
            <a:ext cx="2153285" cy="7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45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A2928"/>
                </a:solidFill>
                <a:latin typeface="Arial"/>
                <a:ea typeface="Arial"/>
                <a:cs typeface="Arial"/>
                <a:sym typeface="Arial"/>
              </a:rPr>
              <a:t>When possible, the full color </a:t>
            </a:r>
            <a:r>
              <a:rPr lang="en-US" sz="800">
                <a:solidFill>
                  <a:srgbClr val="2A2928"/>
                </a:solidFill>
              </a:rPr>
              <a:t>Colex </a:t>
            </a:r>
            <a:r>
              <a:rPr lang="en-US" sz="800">
                <a:solidFill>
                  <a:srgbClr val="2A2928"/>
                </a:solidFill>
                <a:latin typeface="Arial"/>
                <a:ea typeface="Arial"/>
                <a:cs typeface="Arial"/>
                <a:sym typeface="Arial"/>
              </a:rPr>
              <a:t>dark green  and darkest grey version should always be  used and placed behind a white or light  colored background.</a:t>
            </a:r>
            <a:endParaRPr sz="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5"/>
          <p:cNvSpPr txBox="1"/>
          <p:nvPr/>
        </p:nvSpPr>
        <p:spPr>
          <a:xfrm>
            <a:off x="9742089" y="2159607"/>
            <a:ext cx="2216785" cy="1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85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2A2928"/>
                </a:solidFill>
                <a:latin typeface="Arial"/>
                <a:ea typeface="Arial"/>
                <a:cs typeface="Arial"/>
                <a:sym typeface="Arial"/>
              </a:rPr>
              <a:t>Reversed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145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A2928"/>
                </a:solidFill>
                <a:latin typeface="Arial"/>
                <a:ea typeface="Arial"/>
                <a:cs typeface="Arial"/>
                <a:sym typeface="Arial"/>
              </a:rPr>
              <a:t>When production or application needs require  the logo to appear on a dark or colored  background, a reversed version of the logo  may be used. A white and green logo knocked  out of </a:t>
            </a:r>
            <a:r>
              <a:rPr lang="en-US" sz="800">
                <a:solidFill>
                  <a:srgbClr val="2A2928"/>
                </a:solidFill>
              </a:rPr>
              <a:t>Colex</a:t>
            </a:r>
            <a:r>
              <a:rPr lang="en-US" sz="800">
                <a:solidFill>
                  <a:srgbClr val="2A2928"/>
                </a:solidFill>
                <a:latin typeface="Arial"/>
                <a:ea typeface="Arial"/>
                <a:cs typeface="Arial"/>
                <a:sym typeface="Arial"/>
              </a:rPr>
              <a:t>’s dark green is the preferred  treatment.</a:t>
            </a:r>
            <a:endParaRPr sz="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9742089" y="3582007"/>
            <a:ext cx="225425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85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2A2928"/>
                </a:solidFill>
                <a:latin typeface="Arial"/>
                <a:ea typeface="Arial"/>
                <a:cs typeface="Arial"/>
                <a:sym typeface="Arial"/>
              </a:rPr>
              <a:t>Black and white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145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A2928"/>
                </a:solidFill>
                <a:latin typeface="Arial"/>
                <a:ea typeface="Arial"/>
                <a:cs typeface="Arial"/>
                <a:sym typeface="Arial"/>
              </a:rPr>
              <a:t>When color reproduction is unavailable, a  black or white version of the logo may be used.  </a:t>
            </a:r>
            <a:r>
              <a:rPr lang="en-US" sz="800">
                <a:solidFill>
                  <a:srgbClr val="2A2928"/>
                </a:solidFill>
                <a:latin typeface="Arial Black"/>
                <a:ea typeface="Arial Black"/>
                <a:cs typeface="Arial Black"/>
                <a:sym typeface="Arial Black"/>
              </a:rPr>
              <a:t>Always maintain sufficient contrast in order to  </a:t>
            </a:r>
            <a:r>
              <a:rPr lang="en-US" sz="800">
                <a:solidFill>
                  <a:srgbClr val="2A2928"/>
                </a:solidFill>
                <a:latin typeface="Arial"/>
                <a:ea typeface="Arial"/>
                <a:cs typeface="Arial"/>
                <a:sym typeface="Arial"/>
              </a:rPr>
              <a:t>preserve legibility of the logo.</a:t>
            </a:r>
            <a:endParaRPr sz="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5"/>
          <p:cNvSpPr txBox="1"/>
          <p:nvPr/>
        </p:nvSpPr>
        <p:spPr>
          <a:xfrm>
            <a:off x="9742089" y="4648806"/>
            <a:ext cx="2260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45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2A2928"/>
                </a:solidFill>
                <a:latin typeface="Arial"/>
                <a:ea typeface="Arial"/>
                <a:cs typeface="Arial"/>
                <a:sym typeface="Arial"/>
              </a:rPr>
              <a:t>Note: </a:t>
            </a:r>
            <a:r>
              <a:rPr lang="en-US" sz="800">
                <a:solidFill>
                  <a:srgbClr val="2A2928"/>
                </a:solidFill>
                <a:latin typeface="Arial"/>
                <a:ea typeface="Arial"/>
                <a:cs typeface="Arial"/>
                <a:sym typeface="Arial"/>
              </a:rPr>
              <a:t>Color variation applies to all forms of the  </a:t>
            </a:r>
            <a:r>
              <a:rPr lang="en-US" sz="800">
                <a:solidFill>
                  <a:srgbClr val="2A2928"/>
                </a:solidFill>
              </a:rPr>
              <a:t>colex </a:t>
            </a:r>
            <a:r>
              <a:rPr lang="en-US" sz="800">
                <a:solidFill>
                  <a:srgbClr val="2A2928"/>
                </a:solidFill>
                <a:latin typeface="Arial"/>
                <a:ea typeface="Arial"/>
                <a:cs typeface="Arial"/>
                <a:sym typeface="Arial"/>
              </a:rPr>
              <a:t>logo.</a:t>
            </a:r>
            <a:endParaRPr sz="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5"/>
          <p:cNvSpPr txBox="1"/>
          <p:nvPr/>
        </p:nvSpPr>
        <p:spPr>
          <a:xfrm>
            <a:off x="6015433" y="1347214"/>
            <a:ext cx="37592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C8A7E"/>
                </a:solidFill>
                <a:latin typeface="Calibri"/>
                <a:ea typeface="Calibri"/>
                <a:cs typeface="Calibri"/>
                <a:sym typeface="Calibri"/>
              </a:rPr>
              <a:t>Full color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5"/>
          <p:cNvSpPr txBox="1"/>
          <p:nvPr/>
        </p:nvSpPr>
        <p:spPr>
          <a:xfrm>
            <a:off x="6015433" y="2810254"/>
            <a:ext cx="3854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C8A7E"/>
                </a:solidFill>
                <a:latin typeface="Calibri"/>
                <a:ea typeface="Calibri"/>
                <a:cs typeface="Calibri"/>
                <a:sym typeface="Calibri"/>
              </a:rPr>
              <a:t>Reversed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5"/>
          <p:cNvSpPr txBox="1"/>
          <p:nvPr/>
        </p:nvSpPr>
        <p:spPr>
          <a:xfrm>
            <a:off x="6015433" y="4276495"/>
            <a:ext cx="915669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C8A7E"/>
                </a:solidFill>
                <a:latin typeface="Calibri"/>
                <a:ea typeface="Calibri"/>
                <a:cs typeface="Calibri"/>
                <a:sym typeface="Calibri"/>
              </a:rPr>
              <a:t>Single color - dark grey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5"/>
          <p:cNvSpPr txBox="1"/>
          <p:nvPr/>
        </p:nvSpPr>
        <p:spPr>
          <a:xfrm>
            <a:off x="6015433" y="5745859"/>
            <a:ext cx="385445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C8A7E"/>
                </a:solidFill>
                <a:latin typeface="Calibri"/>
                <a:ea typeface="Calibri"/>
                <a:cs typeface="Calibri"/>
                <a:sym typeface="Calibri"/>
              </a:rPr>
              <a:t>Reversed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5"/>
          <p:cNvSpPr/>
          <p:nvPr/>
        </p:nvSpPr>
        <p:spPr>
          <a:xfrm>
            <a:off x="6028133" y="1300037"/>
            <a:ext cx="1844675" cy="0"/>
          </a:xfrm>
          <a:custGeom>
            <a:rect b="b" l="l" r="r" t="t"/>
            <a:pathLst>
              <a:path extrusionOk="0" h="120000" w="1844675">
                <a:moveTo>
                  <a:pt x="0" y="0"/>
                </a:moveTo>
                <a:lnTo>
                  <a:pt x="1844281" y="0"/>
                </a:lnTo>
              </a:path>
            </a:pathLst>
          </a:custGeom>
          <a:noFill/>
          <a:ln cap="flat" cmpd="sng" w="9525">
            <a:solidFill>
              <a:srgbClr val="8C8A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3" name="Google Shape;243;p25"/>
          <p:cNvSpPr/>
          <p:nvPr/>
        </p:nvSpPr>
        <p:spPr>
          <a:xfrm>
            <a:off x="6028133" y="2763074"/>
            <a:ext cx="1844675" cy="0"/>
          </a:xfrm>
          <a:custGeom>
            <a:rect b="b" l="l" r="r" t="t"/>
            <a:pathLst>
              <a:path extrusionOk="0" h="120000" w="1844675">
                <a:moveTo>
                  <a:pt x="0" y="0"/>
                </a:moveTo>
                <a:lnTo>
                  <a:pt x="1844281" y="0"/>
                </a:lnTo>
              </a:path>
            </a:pathLst>
          </a:custGeom>
          <a:noFill/>
          <a:ln cap="flat" cmpd="sng" w="9525">
            <a:solidFill>
              <a:srgbClr val="8C8A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4" name="Google Shape;244;p25"/>
          <p:cNvSpPr/>
          <p:nvPr/>
        </p:nvSpPr>
        <p:spPr>
          <a:xfrm>
            <a:off x="6028133" y="4229291"/>
            <a:ext cx="1844675" cy="0"/>
          </a:xfrm>
          <a:custGeom>
            <a:rect b="b" l="l" r="r" t="t"/>
            <a:pathLst>
              <a:path extrusionOk="0" h="120000" w="1844675">
                <a:moveTo>
                  <a:pt x="0" y="0"/>
                </a:moveTo>
                <a:lnTo>
                  <a:pt x="1844281" y="0"/>
                </a:lnTo>
              </a:path>
            </a:pathLst>
          </a:custGeom>
          <a:noFill/>
          <a:ln cap="flat" cmpd="sng" w="9525">
            <a:solidFill>
              <a:srgbClr val="8C8A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5" name="Google Shape;245;p25"/>
          <p:cNvSpPr/>
          <p:nvPr/>
        </p:nvSpPr>
        <p:spPr>
          <a:xfrm>
            <a:off x="6028133" y="5698684"/>
            <a:ext cx="1844675" cy="0"/>
          </a:xfrm>
          <a:custGeom>
            <a:rect b="b" l="l" r="r" t="t"/>
            <a:pathLst>
              <a:path extrusionOk="0" h="120000" w="1844675">
                <a:moveTo>
                  <a:pt x="0" y="0"/>
                </a:moveTo>
                <a:lnTo>
                  <a:pt x="1844281" y="0"/>
                </a:lnTo>
              </a:path>
            </a:pathLst>
          </a:custGeom>
          <a:noFill/>
          <a:ln cap="flat" cmpd="sng" w="9525">
            <a:solidFill>
              <a:srgbClr val="8C8A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6" name="Google Shape;246;p25"/>
          <p:cNvSpPr txBox="1"/>
          <p:nvPr/>
        </p:nvSpPr>
        <p:spPr>
          <a:xfrm>
            <a:off x="9742089" y="442060"/>
            <a:ext cx="48133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A2928"/>
                </a:solidFill>
                <a:latin typeface="Calibri"/>
                <a:ea typeface="Calibri"/>
                <a:cs typeface="Calibri"/>
                <a:sym typeface="Calibri"/>
              </a:rPr>
              <a:t>ELEMENTS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5"/>
          <p:cNvSpPr/>
          <p:nvPr/>
        </p:nvSpPr>
        <p:spPr>
          <a:xfrm>
            <a:off x="1556143" y="1560131"/>
            <a:ext cx="957580" cy="908050"/>
          </a:xfrm>
          <a:custGeom>
            <a:rect b="b" l="l" r="r" t="t"/>
            <a:pathLst>
              <a:path extrusionOk="0" h="908050" w="957580">
                <a:moveTo>
                  <a:pt x="957491" y="0"/>
                </a:moveTo>
                <a:lnTo>
                  <a:pt x="0" y="0"/>
                </a:lnTo>
                <a:lnTo>
                  <a:pt x="0" y="907694"/>
                </a:lnTo>
                <a:lnTo>
                  <a:pt x="957491" y="907694"/>
                </a:lnTo>
                <a:lnTo>
                  <a:pt x="957491" y="840079"/>
                </a:lnTo>
                <a:lnTo>
                  <a:pt x="333781" y="840079"/>
                </a:lnTo>
                <a:lnTo>
                  <a:pt x="293706" y="800743"/>
                </a:lnTo>
                <a:lnTo>
                  <a:pt x="263822" y="763562"/>
                </a:lnTo>
                <a:lnTo>
                  <a:pt x="243396" y="728490"/>
                </a:lnTo>
                <a:lnTo>
                  <a:pt x="231699" y="695480"/>
                </a:lnTo>
                <a:lnTo>
                  <a:pt x="227998" y="664486"/>
                </a:lnTo>
                <a:lnTo>
                  <a:pt x="231563" y="635462"/>
                </a:lnTo>
                <a:lnTo>
                  <a:pt x="257565" y="583138"/>
                </a:lnTo>
                <a:lnTo>
                  <a:pt x="303856" y="538137"/>
                </a:lnTo>
                <a:lnTo>
                  <a:pt x="364586" y="500087"/>
                </a:lnTo>
                <a:lnTo>
                  <a:pt x="433907" y="468619"/>
                </a:lnTo>
                <a:lnTo>
                  <a:pt x="469961" y="455237"/>
                </a:lnTo>
                <a:lnTo>
                  <a:pt x="541200" y="432945"/>
                </a:lnTo>
                <a:lnTo>
                  <a:pt x="606406" y="416308"/>
                </a:lnTo>
                <a:lnTo>
                  <a:pt x="659731" y="404954"/>
                </a:lnTo>
                <a:lnTo>
                  <a:pt x="695325" y="398513"/>
                </a:lnTo>
                <a:lnTo>
                  <a:pt x="67627" y="398513"/>
                </a:lnTo>
                <a:lnTo>
                  <a:pt x="67627" y="67627"/>
                </a:lnTo>
                <a:lnTo>
                  <a:pt x="957491" y="67627"/>
                </a:lnTo>
                <a:lnTo>
                  <a:pt x="957491" y="0"/>
                </a:lnTo>
                <a:close/>
              </a:path>
              <a:path extrusionOk="0" h="908050" w="957580">
                <a:moveTo>
                  <a:pt x="790562" y="396862"/>
                </a:moveTo>
                <a:lnTo>
                  <a:pt x="741421" y="403075"/>
                </a:lnTo>
                <a:lnTo>
                  <a:pt x="692556" y="412394"/>
                </a:lnTo>
                <a:lnTo>
                  <a:pt x="644012" y="424981"/>
                </a:lnTo>
                <a:lnTo>
                  <a:pt x="596049" y="441883"/>
                </a:lnTo>
                <a:lnTo>
                  <a:pt x="560780" y="458435"/>
                </a:lnTo>
                <a:lnTo>
                  <a:pt x="526481" y="479542"/>
                </a:lnTo>
                <a:lnTo>
                  <a:pt x="494180" y="507447"/>
                </a:lnTo>
                <a:lnTo>
                  <a:pt x="471878" y="538585"/>
                </a:lnTo>
                <a:lnTo>
                  <a:pt x="459041" y="576986"/>
                </a:lnTo>
                <a:lnTo>
                  <a:pt x="457773" y="593321"/>
                </a:lnTo>
                <a:lnTo>
                  <a:pt x="457803" y="601457"/>
                </a:lnTo>
                <a:lnTo>
                  <a:pt x="464658" y="640241"/>
                </a:lnTo>
                <a:lnTo>
                  <a:pt x="482110" y="681054"/>
                </a:lnTo>
                <a:lnTo>
                  <a:pt x="505117" y="716203"/>
                </a:lnTo>
                <a:lnTo>
                  <a:pt x="540586" y="756418"/>
                </a:lnTo>
                <a:lnTo>
                  <a:pt x="579132" y="791527"/>
                </a:lnTo>
                <a:lnTo>
                  <a:pt x="611003" y="816622"/>
                </a:lnTo>
                <a:lnTo>
                  <a:pt x="643636" y="840079"/>
                </a:lnTo>
                <a:lnTo>
                  <a:pt x="762558" y="840079"/>
                </a:lnTo>
                <a:lnTo>
                  <a:pt x="745946" y="830284"/>
                </a:lnTo>
                <a:lnTo>
                  <a:pt x="729461" y="820316"/>
                </a:lnTo>
                <a:lnTo>
                  <a:pt x="696963" y="799782"/>
                </a:lnTo>
                <a:lnTo>
                  <a:pt x="657386" y="772941"/>
                </a:lnTo>
                <a:lnTo>
                  <a:pt x="619544" y="744270"/>
                </a:lnTo>
                <a:lnTo>
                  <a:pt x="584282" y="713308"/>
                </a:lnTo>
                <a:lnTo>
                  <a:pt x="552869" y="679640"/>
                </a:lnTo>
                <a:lnTo>
                  <a:pt x="528253" y="642750"/>
                </a:lnTo>
                <a:lnTo>
                  <a:pt x="514972" y="603440"/>
                </a:lnTo>
                <a:lnTo>
                  <a:pt x="514190" y="585143"/>
                </a:lnTo>
                <a:lnTo>
                  <a:pt x="514214" y="583138"/>
                </a:lnTo>
                <a:lnTo>
                  <a:pt x="526366" y="545243"/>
                </a:lnTo>
                <a:lnTo>
                  <a:pt x="553631" y="510909"/>
                </a:lnTo>
                <a:lnTo>
                  <a:pt x="590016" y="482082"/>
                </a:lnTo>
                <a:lnTo>
                  <a:pt x="631199" y="458014"/>
                </a:lnTo>
                <a:lnTo>
                  <a:pt x="675117" y="437845"/>
                </a:lnTo>
                <a:lnTo>
                  <a:pt x="720703" y="420804"/>
                </a:lnTo>
                <a:lnTo>
                  <a:pt x="767450" y="406531"/>
                </a:lnTo>
                <a:lnTo>
                  <a:pt x="791159" y="400532"/>
                </a:lnTo>
                <a:lnTo>
                  <a:pt x="790562" y="396862"/>
                </a:lnTo>
                <a:close/>
              </a:path>
              <a:path extrusionOk="0" h="908050" w="957580">
                <a:moveTo>
                  <a:pt x="957491" y="67627"/>
                </a:moveTo>
                <a:lnTo>
                  <a:pt x="889863" y="67627"/>
                </a:lnTo>
                <a:lnTo>
                  <a:pt x="889863" y="401573"/>
                </a:lnTo>
                <a:lnTo>
                  <a:pt x="872116" y="406472"/>
                </a:lnTo>
                <a:lnTo>
                  <a:pt x="827586" y="421709"/>
                </a:lnTo>
                <a:lnTo>
                  <a:pt x="779284" y="444732"/>
                </a:lnTo>
                <a:lnTo>
                  <a:pt x="737138" y="476178"/>
                </a:lnTo>
                <a:lnTo>
                  <a:pt x="711075" y="516683"/>
                </a:lnTo>
                <a:lnTo>
                  <a:pt x="707178" y="540533"/>
                </a:lnTo>
                <a:lnTo>
                  <a:pt x="711026" y="566886"/>
                </a:lnTo>
                <a:lnTo>
                  <a:pt x="746917" y="627423"/>
                </a:lnTo>
                <a:lnTo>
                  <a:pt x="781444" y="661766"/>
                </a:lnTo>
                <a:lnTo>
                  <a:pt x="828679" y="698932"/>
                </a:lnTo>
                <a:lnTo>
                  <a:pt x="889863" y="739000"/>
                </a:lnTo>
                <a:lnTo>
                  <a:pt x="889863" y="840079"/>
                </a:lnTo>
                <a:lnTo>
                  <a:pt x="957491" y="840079"/>
                </a:lnTo>
                <a:lnTo>
                  <a:pt x="957491" y="67627"/>
                </a:lnTo>
                <a:close/>
              </a:path>
              <a:path extrusionOk="0" h="908050" w="957580">
                <a:moveTo>
                  <a:pt x="231800" y="171183"/>
                </a:moveTo>
                <a:lnTo>
                  <a:pt x="67627" y="398513"/>
                </a:lnTo>
                <a:lnTo>
                  <a:pt x="395986" y="398513"/>
                </a:lnTo>
                <a:lnTo>
                  <a:pt x="231800" y="171183"/>
                </a:lnTo>
                <a:close/>
              </a:path>
              <a:path extrusionOk="0" h="908050" w="957580">
                <a:moveTo>
                  <a:pt x="464070" y="67627"/>
                </a:moveTo>
                <a:lnTo>
                  <a:pt x="439204" y="67627"/>
                </a:lnTo>
                <a:lnTo>
                  <a:pt x="312851" y="242582"/>
                </a:lnTo>
                <a:lnTo>
                  <a:pt x="425462" y="398513"/>
                </a:lnTo>
                <a:lnTo>
                  <a:pt x="703033" y="398513"/>
                </a:lnTo>
                <a:lnTo>
                  <a:pt x="464070" y="67627"/>
                </a:lnTo>
                <a:close/>
              </a:path>
            </a:pathLst>
          </a:custGeom>
          <a:solidFill>
            <a:srgbClr val="49563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8" name="Google Shape;248;p25"/>
          <p:cNvSpPr/>
          <p:nvPr/>
        </p:nvSpPr>
        <p:spPr>
          <a:xfrm>
            <a:off x="2246852" y="1693155"/>
            <a:ext cx="147358" cy="14737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9" name="Google Shape;249;p25"/>
          <p:cNvSpPr/>
          <p:nvPr/>
        </p:nvSpPr>
        <p:spPr>
          <a:xfrm>
            <a:off x="2796598" y="1864857"/>
            <a:ext cx="0" cy="196850"/>
          </a:xfrm>
          <a:custGeom>
            <a:rect b="b" l="l" r="r" t="t"/>
            <a:pathLst>
              <a:path extrusionOk="0" h="196850" w="120000">
                <a:moveTo>
                  <a:pt x="0" y="0"/>
                </a:moveTo>
                <a:lnTo>
                  <a:pt x="0" y="196761"/>
                </a:lnTo>
              </a:path>
            </a:pathLst>
          </a:custGeom>
          <a:noFill/>
          <a:ln cap="flat" cmpd="sng" w="71725">
            <a:solidFill>
              <a:srgbClr val="2A29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0" name="Google Shape;250;p25"/>
          <p:cNvSpPr/>
          <p:nvPr/>
        </p:nvSpPr>
        <p:spPr>
          <a:xfrm>
            <a:off x="2682812" y="1836416"/>
            <a:ext cx="227329" cy="0"/>
          </a:xfrm>
          <a:custGeom>
            <a:rect b="b" l="l" r="r" t="t"/>
            <a:pathLst>
              <a:path extrusionOk="0" h="120000" w="227330">
                <a:moveTo>
                  <a:pt x="0" y="0"/>
                </a:moveTo>
                <a:lnTo>
                  <a:pt x="227202" y="0"/>
                </a:lnTo>
              </a:path>
            </a:pathLst>
          </a:custGeom>
          <a:noFill/>
          <a:ln cap="flat" cmpd="sng" w="56875">
            <a:solidFill>
              <a:srgbClr val="2A29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1" name="Google Shape;251;p25"/>
          <p:cNvSpPr/>
          <p:nvPr/>
        </p:nvSpPr>
        <p:spPr>
          <a:xfrm>
            <a:off x="3215839" y="1802895"/>
            <a:ext cx="281940" cy="264160"/>
          </a:xfrm>
          <a:custGeom>
            <a:rect b="b" l="l" r="r" t="t"/>
            <a:pathLst>
              <a:path extrusionOk="0" h="264160" w="281939">
                <a:moveTo>
                  <a:pt x="140957" y="0"/>
                </a:moveTo>
                <a:lnTo>
                  <a:pt x="102769" y="4257"/>
                </a:lnTo>
                <a:lnTo>
                  <a:pt x="53490" y="26367"/>
                </a:lnTo>
                <a:lnTo>
                  <a:pt x="18300" y="64135"/>
                </a:lnTo>
                <a:lnTo>
                  <a:pt x="1143" y="113535"/>
                </a:lnTo>
                <a:lnTo>
                  <a:pt x="0" y="131902"/>
                </a:lnTo>
                <a:lnTo>
                  <a:pt x="1143" y="150268"/>
                </a:lnTo>
                <a:lnTo>
                  <a:pt x="18300" y="199656"/>
                </a:lnTo>
                <a:lnTo>
                  <a:pt x="53490" y="237436"/>
                </a:lnTo>
                <a:lnTo>
                  <a:pt x="102769" y="259538"/>
                </a:lnTo>
                <a:lnTo>
                  <a:pt x="140957" y="263791"/>
                </a:lnTo>
                <a:lnTo>
                  <a:pt x="160556" y="262729"/>
                </a:lnTo>
                <a:lnTo>
                  <a:pt x="213245" y="246761"/>
                </a:lnTo>
                <a:lnTo>
                  <a:pt x="253602" y="213881"/>
                </a:lnTo>
                <a:lnTo>
                  <a:pt x="260297" y="204368"/>
                </a:lnTo>
                <a:lnTo>
                  <a:pt x="140957" y="204368"/>
                </a:lnTo>
                <a:lnTo>
                  <a:pt x="131575" y="203803"/>
                </a:lnTo>
                <a:lnTo>
                  <a:pt x="92219" y="184399"/>
                </a:lnTo>
                <a:lnTo>
                  <a:pt x="73032" y="142284"/>
                </a:lnTo>
                <a:lnTo>
                  <a:pt x="72466" y="131902"/>
                </a:lnTo>
                <a:lnTo>
                  <a:pt x="73032" y="121514"/>
                </a:lnTo>
                <a:lnTo>
                  <a:pt x="92219" y="79403"/>
                </a:lnTo>
                <a:lnTo>
                  <a:pt x="131575" y="59990"/>
                </a:lnTo>
                <a:lnTo>
                  <a:pt x="140957" y="59423"/>
                </a:lnTo>
                <a:lnTo>
                  <a:pt x="260295" y="59423"/>
                </a:lnTo>
                <a:lnTo>
                  <a:pt x="253602" y="49918"/>
                </a:lnTo>
                <a:lnTo>
                  <a:pt x="213245" y="17030"/>
                </a:lnTo>
                <a:lnTo>
                  <a:pt x="160556" y="1064"/>
                </a:lnTo>
                <a:lnTo>
                  <a:pt x="140957" y="0"/>
                </a:lnTo>
                <a:close/>
              </a:path>
              <a:path extrusionOk="0" h="264160" w="281939">
                <a:moveTo>
                  <a:pt x="260295" y="59423"/>
                </a:moveTo>
                <a:lnTo>
                  <a:pt x="140957" y="59423"/>
                </a:lnTo>
                <a:lnTo>
                  <a:pt x="150332" y="59990"/>
                </a:lnTo>
                <a:lnTo>
                  <a:pt x="159254" y="61690"/>
                </a:lnTo>
                <a:lnTo>
                  <a:pt x="195446" y="86254"/>
                </a:lnTo>
                <a:lnTo>
                  <a:pt x="209435" y="131902"/>
                </a:lnTo>
                <a:lnTo>
                  <a:pt x="208869" y="142284"/>
                </a:lnTo>
                <a:lnTo>
                  <a:pt x="189695" y="184399"/>
                </a:lnTo>
                <a:lnTo>
                  <a:pt x="150332" y="203803"/>
                </a:lnTo>
                <a:lnTo>
                  <a:pt x="140957" y="204368"/>
                </a:lnTo>
                <a:lnTo>
                  <a:pt x="260297" y="204368"/>
                </a:lnTo>
                <a:lnTo>
                  <a:pt x="277336" y="167684"/>
                </a:lnTo>
                <a:lnTo>
                  <a:pt x="281914" y="131902"/>
                </a:lnTo>
                <a:lnTo>
                  <a:pt x="280769" y="113535"/>
                </a:lnTo>
                <a:lnTo>
                  <a:pt x="277336" y="96118"/>
                </a:lnTo>
                <a:lnTo>
                  <a:pt x="271616" y="79651"/>
                </a:lnTo>
                <a:lnTo>
                  <a:pt x="263613" y="64135"/>
                </a:lnTo>
                <a:lnTo>
                  <a:pt x="260295" y="59423"/>
                </a:lnTo>
                <a:close/>
              </a:path>
            </a:pathLst>
          </a:custGeom>
          <a:solidFill>
            <a:srgbClr val="2A29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2" name="Google Shape;252;p25"/>
          <p:cNvSpPr/>
          <p:nvPr/>
        </p:nvSpPr>
        <p:spPr>
          <a:xfrm>
            <a:off x="2972699" y="1962693"/>
            <a:ext cx="0" cy="99060"/>
          </a:xfrm>
          <a:custGeom>
            <a:rect b="b" l="l" r="r" t="t"/>
            <a:pathLst>
              <a:path extrusionOk="0" h="99060" w="120000">
                <a:moveTo>
                  <a:pt x="0" y="0"/>
                </a:moveTo>
                <a:lnTo>
                  <a:pt x="0" y="99060"/>
                </a:lnTo>
              </a:path>
            </a:pathLst>
          </a:custGeom>
          <a:noFill/>
          <a:ln cap="flat" cmpd="sng" w="71725">
            <a:solidFill>
              <a:srgbClr val="2A29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3" name="Google Shape;253;p25"/>
          <p:cNvSpPr/>
          <p:nvPr/>
        </p:nvSpPr>
        <p:spPr>
          <a:xfrm>
            <a:off x="2936828" y="1932848"/>
            <a:ext cx="241935" cy="0"/>
          </a:xfrm>
          <a:custGeom>
            <a:rect b="b" l="l" r="r" t="t"/>
            <a:pathLst>
              <a:path extrusionOk="0" h="120000" w="241935">
                <a:moveTo>
                  <a:pt x="0" y="0"/>
                </a:moveTo>
                <a:lnTo>
                  <a:pt x="241325" y="0"/>
                </a:lnTo>
              </a:path>
            </a:pathLst>
          </a:custGeom>
          <a:noFill/>
          <a:ln cap="flat" cmpd="sng" w="59675">
            <a:solidFill>
              <a:srgbClr val="2A29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4" name="Google Shape;254;p25"/>
          <p:cNvSpPr/>
          <p:nvPr/>
        </p:nvSpPr>
        <p:spPr>
          <a:xfrm>
            <a:off x="2972699" y="1807753"/>
            <a:ext cx="0" cy="95250"/>
          </a:xfrm>
          <a:custGeom>
            <a:rect b="b" l="l" r="r" t="t"/>
            <a:pathLst>
              <a:path extrusionOk="0" h="95250" w="120000">
                <a:moveTo>
                  <a:pt x="0" y="0"/>
                </a:moveTo>
                <a:lnTo>
                  <a:pt x="0" y="95250"/>
                </a:lnTo>
              </a:path>
            </a:pathLst>
          </a:custGeom>
          <a:noFill/>
          <a:ln cap="flat" cmpd="sng" w="71725">
            <a:solidFill>
              <a:srgbClr val="2A29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5" name="Google Shape;255;p25"/>
          <p:cNvSpPr/>
          <p:nvPr/>
        </p:nvSpPr>
        <p:spPr>
          <a:xfrm>
            <a:off x="3142282" y="1962693"/>
            <a:ext cx="0" cy="99060"/>
          </a:xfrm>
          <a:custGeom>
            <a:rect b="b" l="l" r="r" t="t"/>
            <a:pathLst>
              <a:path extrusionOk="0" h="99060" w="120000">
                <a:moveTo>
                  <a:pt x="0" y="0"/>
                </a:moveTo>
                <a:lnTo>
                  <a:pt x="0" y="98920"/>
                </a:lnTo>
              </a:path>
            </a:pathLst>
          </a:custGeom>
          <a:noFill/>
          <a:ln cap="flat" cmpd="sng" w="71725">
            <a:solidFill>
              <a:srgbClr val="2A29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6" name="Google Shape;256;p25"/>
          <p:cNvSpPr/>
          <p:nvPr/>
        </p:nvSpPr>
        <p:spPr>
          <a:xfrm>
            <a:off x="3142282" y="1807969"/>
            <a:ext cx="0" cy="95885"/>
          </a:xfrm>
          <a:custGeom>
            <a:rect b="b" l="l" r="r" t="t"/>
            <a:pathLst>
              <a:path extrusionOk="0" h="95885" w="120000">
                <a:moveTo>
                  <a:pt x="0" y="0"/>
                </a:moveTo>
                <a:lnTo>
                  <a:pt x="0" y="95300"/>
                </a:lnTo>
              </a:path>
            </a:pathLst>
          </a:custGeom>
          <a:noFill/>
          <a:ln cap="flat" cmpd="sng" w="71725">
            <a:solidFill>
              <a:srgbClr val="2A29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7" name="Google Shape;257;p25"/>
          <p:cNvSpPr/>
          <p:nvPr/>
        </p:nvSpPr>
        <p:spPr>
          <a:xfrm>
            <a:off x="3535433" y="1807975"/>
            <a:ext cx="233730" cy="25364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8" name="Google Shape;258;p25"/>
          <p:cNvSpPr/>
          <p:nvPr/>
        </p:nvSpPr>
        <p:spPr>
          <a:xfrm>
            <a:off x="2753974" y="2133925"/>
            <a:ext cx="1981791" cy="1160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9" name="Google Shape;259;p25"/>
          <p:cNvSpPr/>
          <p:nvPr/>
        </p:nvSpPr>
        <p:spPr>
          <a:xfrm>
            <a:off x="2796598" y="3327896"/>
            <a:ext cx="0" cy="196850"/>
          </a:xfrm>
          <a:custGeom>
            <a:rect b="b" l="l" r="r" t="t"/>
            <a:pathLst>
              <a:path extrusionOk="0" h="196850" w="120000">
                <a:moveTo>
                  <a:pt x="0" y="0"/>
                </a:moveTo>
                <a:lnTo>
                  <a:pt x="0" y="196761"/>
                </a:lnTo>
              </a:path>
            </a:pathLst>
          </a:custGeom>
          <a:noFill/>
          <a:ln cap="flat" cmpd="sng" w="71725">
            <a:solidFill>
              <a:srgbClr val="FEFD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0" name="Google Shape;260;p25"/>
          <p:cNvSpPr/>
          <p:nvPr/>
        </p:nvSpPr>
        <p:spPr>
          <a:xfrm>
            <a:off x="2682812" y="3299454"/>
            <a:ext cx="227329" cy="0"/>
          </a:xfrm>
          <a:custGeom>
            <a:rect b="b" l="l" r="r" t="t"/>
            <a:pathLst>
              <a:path extrusionOk="0" h="120000" w="227330">
                <a:moveTo>
                  <a:pt x="0" y="0"/>
                </a:moveTo>
                <a:lnTo>
                  <a:pt x="227202" y="0"/>
                </a:lnTo>
              </a:path>
            </a:pathLst>
          </a:custGeom>
          <a:noFill/>
          <a:ln cap="flat" cmpd="sng" w="56875">
            <a:solidFill>
              <a:srgbClr val="FEFD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1" name="Google Shape;261;p25"/>
          <p:cNvSpPr/>
          <p:nvPr/>
        </p:nvSpPr>
        <p:spPr>
          <a:xfrm>
            <a:off x="3215839" y="3265934"/>
            <a:ext cx="281940" cy="264160"/>
          </a:xfrm>
          <a:custGeom>
            <a:rect b="b" l="l" r="r" t="t"/>
            <a:pathLst>
              <a:path extrusionOk="0" h="264160" w="281939">
                <a:moveTo>
                  <a:pt x="140957" y="0"/>
                </a:moveTo>
                <a:lnTo>
                  <a:pt x="102769" y="4257"/>
                </a:lnTo>
                <a:lnTo>
                  <a:pt x="53490" y="26367"/>
                </a:lnTo>
                <a:lnTo>
                  <a:pt x="18300" y="64135"/>
                </a:lnTo>
                <a:lnTo>
                  <a:pt x="1143" y="113535"/>
                </a:lnTo>
                <a:lnTo>
                  <a:pt x="0" y="131902"/>
                </a:lnTo>
                <a:lnTo>
                  <a:pt x="1143" y="150268"/>
                </a:lnTo>
                <a:lnTo>
                  <a:pt x="18300" y="199656"/>
                </a:lnTo>
                <a:lnTo>
                  <a:pt x="53490" y="237436"/>
                </a:lnTo>
                <a:lnTo>
                  <a:pt x="102769" y="259538"/>
                </a:lnTo>
                <a:lnTo>
                  <a:pt x="140957" y="263791"/>
                </a:lnTo>
                <a:lnTo>
                  <a:pt x="160556" y="262729"/>
                </a:lnTo>
                <a:lnTo>
                  <a:pt x="213245" y="246761"/>
                </a:lnTo>
                <a:lnTo>
                  <a:pt x="253602" y="213881"/>
                </a:lnTo>
                <a:lnTo>
                  <a:pt x="260297" y="204368"/>
                </a:lnTo>
                <a:lnTo>
                  <a:pt x="140957" y="204368"/>
                </a:lnTo>
                <a:lnTo>
                  <a:pt x="131575" y="203803"/>
                </a:lnTo>
                <a:lnTo>
                  <a:pt x="92219" y="184399"/>
                </a:lnTo>
                <a:lnTo>
                  <a:pt x="73032" y="142284"/>
                </a:lnTo>
                <a:lnTo>
                  <a:pt x="72466" y="131902"/>
                </a:lnTo>
                <a:lnTo>
                  <a:pt x="73032" y="121514"/>
                </a:lnTo>
                <a:lnTo>
                  <a:pt x="92219" y="79403"/>
                </a:lnTo>
                <a:lnTo>
                  <a:pt x="131575" y="59990"/>
                </a:lnTo>
                <a:lnTo>
                  <a:pt x="140957" y="59423"/>
                </a:lnTo>
                <a:lnTo>
                  <a:pt x="260295" y="59423"/>
                </a:lnTo>
                <a:lnTo>
                  <a:pt x="253602" y="49918"/>
                </a:lnTo>
                <a:lnTo>
                  <a:pt x="213245" y="17030"/>
                </a:lnTo>
                <a:lnTo>
                  <a:pt x="160556" y="1064"/>
                </a:lnTo>
                <a:lnTo>
                  <a:pt x="140957" y="0"/>
                </a:lnTo>
                <a:close/>
              </a:path>
              <a:path extrusionOk="0" h="264160" w="281939">
                <a:moveTo>
                  <a:pt x="260295" y="59423"/>
                </a:moveTo>
                <a:lnTo>
                  <a:pt x="140957" y="59423"/>
                </a:lnTo>
                <a:lnTo>
                  <a:pt x="150332" y="59990"/>
                </a:lnTo>
                <a:lnTo>
                  <a:pt x="159254" y="61690"/>
                </a:lnTo>
                <a:lnTo>
                  <a:pt x="195446" y="86254"/>
                </a:lnTo>
                <a:lnTo>
                  <a:pt x="209435" y="131902"/>
                </a:lnTo>
                <a:lnTo>
                  <a:pt x="208869" y="142284"/>
                </a:lnTo>
                <a:lnTo>
                  <a:pt x="189695" y="184399"/>
                </a:lnTo>
                <a:lnTo>
                  <a:pt x="150332" y="203803"/>
                </a:lnTo>
                <a:lnTo>
                  <a:pt x="140957" y="204368"/>
                </a:lnTo>
                <a:lnTo>
                  <a:pt x="260297" y="204368"/>
                </a:lnTo>
                <a:lnTo>
                  <a:pt x="277336" y="167684"/>
                </a:lnTo>
                <a:lnTo>
                  <a:pt x="281914" y="131902"/>
                </a:lnTo>
                <a:lnTo>
                  <a:pt x="280769" y="113535"/>
                </a:lnTo>
                <a:lnTo>
                  <a:pt x="277336" y="96118"/>
                </a:lnTo>
                <a:lnTo>
                  <a:pt x="271616" y="79651"/>
                </a:lnTo>
                <a:lnTo>
                  <a:pt x="263613" y="64135"/>
                </a:lnTo>
                <a:lnTo>
                  <a:pt x="260295" y="59423"/>
                </a:lnTo>
                <a:close/>
              </a:path>
            </a:pathLst>
          </a:custGeom>
          <a:solidFill>
            <a:srgbClr val="FEFDF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2" name="Google Shape;262;p25"/>
          <p:cNvSpPr/>
          <p:nvPr/>
        </p:nvSpPr>
        <p:spPr>
          <a:xfrm>
            <a:off x="2972699" y="3425733"/>
            <a:ext cx="0" cy="99060"/>
          </a:xfrm>
          <a:custGeom>
            <a:rect b="b" l="l" r="r" t="t"/>
            <a:pathLst>
              <a:path extrusionOk="0" h="99060" w="120000">
                <a:moveTo>
                  <a:pt x="0" y="0"/>
                </a:moveTo>
                <a:lnTo>
                  <a:pt x="0" y="99060"/>
                </a:lnTo>
              </a:path>
            </a:pathLst>
          </a:custGeom>
          <a:noFill/>
          <a:ln cap="flat" cmpd="sng" w="71725">
            <a:solidFill>
              <a:srgbClr val="FEFD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3" name="Google Shape;263;p25"/>
          <p:cNvSpPr/>
          <p:nvPr/>
        </p:nvSpPr>
        <p:spPr>
          <a:xfrm>
            <a:off x="2936828" y="3395888"/>
            <a:ext cx="241935" cy="0"/>
          </a:xfrm>
          <a:custGeom>
            <a:rect b="b" l="l" r="r" t="t"/>
            <a:pathLst>
              <a:path extrusionOk="0" h="120000" w="241935">
                <a:moveTo>
                  <a:pt x="0" y="0"/>
                </a:moveTo>
                <a:lnTo>
                  <a:pt x="241325" y="0"/>
                </a:lnTo>
              </a:path>
            </a:pathLst>
          </a:custGeom>
          <a:noFill/>
          <a:ln cap="flat" cmpd="sng" w="59675">
            <a:solidFill>
              <a:srgbClr val="FEFD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4" name="Google Shape;264;p25"/>
          <p:cNvSpPr/>
          <p:nvPr/>
        </p:nvSpPr>
        <p:spPr>
          <a:xfrm>
            <a:off x="2972699" y="3270793"/>
            <a:ext cx="0" cy="95250"/>
          </a:xfrm>
          <a:custGeom>
            <a:rect b="b" l="l" r="r" t="t"/>
            <a:pathLst>
              <a:path extrusionOk="0" h="95250" w="120000">
                <a:moveTo>
                  <a:pt x="0" y="0"/>
                </a:moveTo>
                <a:lnTo>
                  <a:pt x="0" y="95250"/>
                </a:lnTo>
              </a:path>
            </a:pathLst>
          </a:custGeom>
          <a:noFill/>
          <a:ln cap="flat" cmpd="sng" w="71725">
            <a:solidFill>
              <a:srgbClr val="FEFD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5" name="Google Shape;265;p25"/>
          <p:cNvSpPr/>
          <p:nvPr/>
        </p:nvSpPr>
        <p:spPr>
          <a:xfrm>
            <a:off x="3142282" y="3425733"/>
            <a:ext cx="0" cy="99060"/>
          </a:xfrm>
          <a:custGeom>
            <a:rect b="b" l="l" r="r" t="t"/>
            <a:pathLst>
              <a:path extrusionOk="0" h="99060" w="120000">
                <a:moveTo>
                  <a:pt x="0" y="0"/>
                </a:moveTo>
                <a:lnTo>
                  <a:pt x="0" y="98920"/>
                </a:lnTo>
              </a:path>
            </a:pathLst>
          </a:custGeom>
          <a:noFill/>
          <a:ln cap="flat" cmpd="sng" w="71725">
            <a:solidFill>
              <a:srgbClr val="FEFD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6" name="Google Shape;266;p25"/>
          <p:cNvSpPr/>
          <p:nvPr/>
        </p:nvSpPr>
        <p:spPr>
          <a:xfrm>
            <a:off x="3142282" y="3271009"/>
            <a:ext cx="0" cy="95885"/>
          </a:xfrm>
          <a:custGeom>
            <a:rect b="b" l="l" r="r" t="t"/>
            <a:pathLst>
              <a:path extrusionOk="0" h="95885" w="120000">
                <a:moveTo>
                  <a:pt x="0" y="0"/>
                </a:moveTo>
                <a:lnTo>
                  <a:pt x="0" y="95300"/>
                </a:lnTo>
              </a:path>
            </a:pathLst>
          </a:custGeom>
          <a:noFill/>
          <a:ln cap="flat" cmpd="sng" w="71725">
            <a:solidFill>
              <a:srgbClr val="FEFD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7" name="Google Shape;267;p25"/>
          <p:cNvSpPr/>
          <p:nvPr/>
        </p:nvSpPr>
        <p:spPr>
          <a:xfrm>
            <a:off x="3535433" y="3271014"/>
            <a:ext cx="233730" cy="25364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8" name="Google Shape;268;p25"/>
          <p:cNvSpPr/>
          <p:nvPr/>
        </p:nvSpPr>
        <p:spPr>
          <a:xfrm>
            <a:off x="2753974" y="3596964"/>
            <a:ext cx="1981791" cy="11607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9" name="Google Shape;269;p25"/>
          <p:cNvSpPr/>
          <p:nvPr/>
        </p:nvSpPr>
        <p:spPr>
          <a:xfrm>
            <a:off x="2796598" y="4794111"/>
            <a:ext cx="0" cy="196850"/>
          </a:xfrm>
          <a:custGeom>
            <a:rect b="b" l="l" r="r" t="t"/>
            <a:pathLst>
              <a:path extrusionOk="0" h="196850" w="120000">
                <a:moveTo>
                  <a:pt x="0" y="0"/>
                </a:moveTo>
                <a:lnTo>
                  <a:pt x="0" y="196761"/>
                </a:lnTo>
              </a:path>
            </a:pathLst>
          </a:custGeom>
          <a:noFill/>
          <a:ln cap="flat" cmpd="sng" w="71725">
            <a:solidFill>
              <a:srgbClr val="2A29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0" name="Google Shape;270;p25"/>
          <p:cNvSpPr/>
          <p:nvPr/>
        </p:nvSpPr>
        <p:spPr>
          <a:xfrm>
            <a:off x="2682812" y="4765669"/>
            <a:ext cx="227329" cy="0"/>
          </a:xfrm>
          <a:custGeom>
            <a:rect b="b" l="l" r="r" t="t"/>
            <a:pathLst>
              <a:path extrusionOk="0" h="120000" w="227330">
                <a:moveTo>
                  <a:pt x="0" y="0"/>
                </a:moveTo>
                <a:lnTo>
                  <a:pt x="227202" y="0"/>
                </a:lnTo>
              </a:path>
            </a:pathLst>
          </a:custGeom>
          <a:noFill/>
          <a:ln cap="flat" cmpd="sng" w="56875">
            <a:solidFill>
              <a:srgbClr val="2A29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1" name="Google Shape;271;p25"/>
          <p:cNvSpPr/>
          <p:nvPr/>
        </p:nvSpPr>
        <p:spPr>
          <a:xfrm>
            <a:off x="3215839" y="4732149"/>
            <a:ext cx="281940" cy="264160"/>
          </a:xfrm>
          <a:custGeom>
            <a:rect b="b" l="l" r="r" t="t"/>
            <a:pathLst>
              <a:path extrusionOk="0" h="264160" w="281939">
                <a:moveTo>
                  <a:pt x="140957" y="0"/>
                </a:moveTo>
                <a:lnTo>
                  <a:pt x="102769" y="4257"/>
                </a:lnTo>
                <a:lnTo>
                  <a:pt x="53490" y="26367"/>
                </a:lnTo>
                <a:lnTo>
                  <a:pt x="18300" y="64135"/>
                </a:lnTo>
                <a:lnTo>
                  <a:pt x="1143" y="113535"/>
                </a:lnTo>
                <a:lnTo>
                  <a:pt x="0" y="131902"/>
                </a:lnTo>
                <a:lnTo>
                  <a:pt x="1143" y="150268"/>
                </a:lnTo>
                <a:lnTo>
                  <a:pt x="18300" y="199656"/>
                </a:lnTo>
                <a:lnTo>
                  <a:pt x="53490" y="237436"/>
                </a:lnTo>
                <a:lnTo>
                  <a:pt x="102769" y="259538"/>
                </a:lnTo>
                <a:lnTo>
                  <a:pt x="140957" y="263791"/>
                </a:lnTo>
                <a:lnTo>
                  <a:pt x="160556" y="262729"/>
                </a:lnTo>
                <a:lnTo>
                  <a:pt x="213245" y="246761"/>
                </a:lnTo>
                <a:lnTo>
                  <a:pt x="253602" y="213881"/>
                </a:lnTo>
                <a:lnTo>
                  <a:pt x="260297" y="204368"/>
                </a:lnTo>
                <a:lnTo>
                  <a:pt x="140957" y="204368"/>
                </a:lnTo>
                <a:lnTo>
                  <a:pt x="131575" y="203803"/>
                </a:lnTo>
                <a:lnTo>
                  <a:pt x="92219" y="184399"/>
                </a:lnTo>
                <a:lnTo>
                  <a:pt x="73032" y="142284"/>
                </a:lnTo>
                <a:lnTo>
                  <a:pt x="72466" y="131902"/>
                </a:lnTo>
                <a:lnTo>
                  <a:pt x="73032" y="121514"/>
                </a:lnTo>
                <a:lnTo>
                  <a:pt x="92219" y="79403"/>
                </a:lnTo>
                <a:lnTo>
                  <a:pt x="131575" y="59990"/>
                </a:lnTo>
                <a:lnTo>
                  <a:pt x="140957" y="59423"/>
                </a:lnTo>
                <a:lnTo>
                  <a:pt x="260295" y="59423"/>
                </a:lnTo>
                <a:lnTo>
                  <a:pt x="253602" y="49918"/>
                </a:lnTo>
                <a:lnTo>
                  <a:pt x="213245" y="17030"/>
                </a:lnTo>
                <a:lnTo>
                  <a:pt x="160556" y="1064"/>
                </a:lnTo>
                <a:lnTo>
                  <a:pt x="140957" y="0"/>
                </a:lnTo>
                <a:close/>
              </a:path>
              <a:path extrusionOk="0" h="264160" w="281939">
                <a:moveTo>
                  <a:pt x="260295" y="59423"/>
                </a:moveTo>
                <a:lnTo>
                  <a:pt x="140957" y="59423"/>
                </a:lnTo>
                <a:lnTo>
                  <a:pt x="150332" y="59990"/>
                </a:lnTo>
                <a:lnTo>
                  <a:pt x="159254" y="61690"/>
                </a:lnTo>
                <a:lnTo>
                  <a:pt x="195446" y="86254"/>
                </a:lnTo>
                <a:lnTo>
                  <a:pt x="209435" y="131902"/>
                </a:lnTo>
                <a:lnTo>
                  <a:pt x="208869" y="142284"/>
                </a:lnTo>
                <a:lnTo>
                  <a:pt x="189695" y="184399"/>
                </a:lnTo>
                <a:lnTo>
                  <a:pt x="150332" y="203803"/>
                </a:lnTo>
                <a:lnTo>
                  <a:pt x="140957" y="204368"/>
                </a:lnTo>
                <a:lnTo>
                  <a:pt x="260297" y="204368"/>
                </a:lnTo>
                <a:lnTo>
                  <a:pt x="277336" y="167684"/>
                </a:lnTo>
                <a:lnTo>
                  <a:pt x="281914" y="131902"/>
                </a:lnTo>
                <a:lnTo>
                  <a:pt x="280769" y="113535"/>
                </a:lnTo>
                <a:lnTo>
                  <a:pt x="277336" y="96118"/>
                </a:lnTo>
                <a:lnTo>
                  <a:pt x="271616" y="79651"/>
                </a:lnTo>
                <a:lnTo>
                  <a:pt x="263613" y="64135"/>
                </a:lnTo>
                <a:lnTo>
                  <a:pt x="260295" y="59423"/>
                </a:lnTo>
                <a:close/>
              </a:path>
            </a:pathLst>
          </a:custGeom>
          <a:solidFill>
            <a:srgbClr val="2A29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2" name="Google Shape;272;p25"/>
          <p:cNvSpPr/>
          <p:nvPr/>
        </p:nvSpPr>
        <p:spPr>
          <a:xfrm>
            <a:off x="2972699" y="4891947"/>
            <a:ext cx="0" cy="99060"/>
          </a:xfrm>
          <a:custGeom>
            <a:rect b="b" l="l" r="r" t="t"/>
            <a:pathLst>
              <a:path extrusionOk="0" h="99060" w="120000">
                <a:moveTo>
                  <a:pt x="0" y="0"/>
                </a:moveTo>
                <a:lnTo>
                  <a:pt x="0" y="99060"/>
                </a:lnTo>
              </a:path>
            </a:pathLst>
          </a:custGeom>
          <a:noFill/>
          <a:ln cap="flat" cmpd="sng" w="71725">
            <a:solidFill>
              <a:srgbClr val="2A29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3" name="Google Shape;273;p25"/>
          <p:cNvSpPr/>
          <p:nvPr/>
        </p:nvSpPr>
        <p:spPr>
          <a:xfrm>
            <a:off x="2936828" y="4862102"/>
            <a:ext cx="241935" cy="0"/>
          </a:xfrm>
          <a:custGeom>
            <a:rect b="b" l="l" r="r" t="t"/>
            <a:pathLst>
              <a:path extrusionOk="0" h="120000" w="241935">
                <a:moveTo>
                  <a:pt x="0" y="0"/>
                </a:moveTo>
                <a:lnTo>
                  <a:pt x="241325" y="0"/>
                </a:lnTo>
              </a:path>
            </a:pathLst>
          </a:custGeom>
          <a:noFill/>
          <a:ln cap="flat" cmpd="sng" w="59675">
            <a:solidFill>
              <a:srgbClr val="2A29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4" name="Google Shape;274;p25"/>
          <p:cNvSpPr/>
          <p:nvPr/>
        </p:nvSpPr>
        <p:spPr>
          <a:xfrm>
            <a:off x="2972699" y="4737007"/>
            <a:ext cx="0" cy="95250"/>
          </a:xfrm>
          <a:custGeom>
            <a:rect b="b" l="l" r="r" t="t"/>
            <a:pathLst>
              <a:path extrusionOk="0" h="95250" w="120000">
                <a:moveTo>
                  <a:pt x="0" y="0"/>
                </a:moveTo>
                <a:lnTo>
                  <a:pt x="0" y="95250"/>
                </a:lnTo>
              </a:path>
            </a:pathLst>
          </a:custGeom>
          <a:noFill/>
          <a:ln cap="flat" cmpd="sng" w="71725">
            <a:solidFill>
              <a:srgbClr val="2A29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5" name="Google Shape;275;p25"/>
          <p:cNvSpPr/>
          <p:nvPr/>
        </p:nvSpPr>
        <p:spPr>
          <a:xfrm>
            <a:off x="3142282" y="4891947"/>
            <a:ext cx="0" cy="99060"/>
          </a:xfrm>
          <a:custGeom>
            <a:rect b="b" l="l" r="r" t="t"/>
            <a:pathLst>
              <a:path extrusionOk="0" h="99060" w="120000">
                <a:moveTo>
                  <a:pt x="0" y="0"/>
                </a:moveTo>
                <a:lnTo>
                  <a:pt x="0" y="98920"/>
                </a:lnTo>
              </a:path>
            </a:pathLst>
          </a:custGeom>
          <a:noFill/>
          <a:ln cap="flat" cmpd="sng" w="71725">
            <a:solidFill>
              <a:srgbClr val="2A29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6" name="Google Shape;276;p25"/>
          <p:cNvSpPr/>
          <p:nvPr/>
        </p:nvSpPr>
        <p:spPr>
          <a:xfrm>
            <a:off x="3142282" y="4737223"/>
            <a:ext cx="0" cy="95885"/>
          </a:xfrm>
          <a:custGeom>
            <a:rect b="b" l="l" r="r" t="t"/>
            <a:pathLst>
              <a:path extrusionOk="0" h="95885" w="120000">
                <a:moveTo>
                  <a:pt x="0" y="0"/>
                </a:moveTo>
                <a:lnTo>
                  <a:pt x="0" y="95300"/>
                </a:lnTo>
              </a:path>
            </a:pathLst>
          </a:custGeom>
          <a:noFill/>
          <a:ln cap="flat" cmpd="sng" w="71725">
            <a:solidFill>
              <a:srgbClr val="2A29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7" name="Google Shape;277;p25"/>
          <p:cNvSpPr/>
          <p:nvPr/>
        </p:nvSpPr>
        <p:spPr>
          <a:xfrm>
            <a:off x="3535433" y="4737229"/>
            <a:ext cx="233730" cy="25364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8" name="Google Shape;278;p25"/>
          <p:cNvSpPr/>
          <p:nvPr/>
        </p:nvSpPr>
        <p:spPr>
          <a:xfrm>
            <a:off x="2753974" y="5063178"/>
            <a:ext cx="1981791" cy="11607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9" name="Google Shape;279;p25"/>
          <p:cNvSpPr/>
          <p:nvPr/>
        </p:nvSpPr>
        <p:spPr>
          <a:xfrm>
            <a:off x="2796598" y="6263501"/>
            <a:ext cx="0" cy="196850"/>
          </a:xfrm>
          <a:custGeom>
            <a:rect b="b" l="l" r="r" t="t"/>
            <a:pathLst>
              <a:path extrusionOk="0" h="196850" w="120000">
                <a:moveTo>
                  <a:pt x="0" y="0"/>
                </a:moveTo>
                <a:lnTo>
                  <a:pt x="0" y="196761"/>
                </a:lnTo>
              </a:path>
            </a:pathLst>
          </a:custGeom>
          <a:noFill/>
          <a:ln cap="flat" cmpd="sng" w="717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0" name="Google Shape;280;p25"/>
          <p:cNvSpPr/>
          <p:nvPr/>
        </p:nvSpPr>
        <p:spPr>
          <a:xfrm>
            <a:off x="2682812" y="6235059"/>
            <a:ext cx="227329" cy="0"/>
          </a:xfrm>
          <a:custGeom>
            <a:rect b="b" l="l" r="r" t="t"/>
            <a:pathLst>
              <a:path extrusionOk="0" h="120000" w="227330">
                <a:moveTo>
                  <a:pt x="0" y="0"/>
                </a:moveTo>
                <a:lnTo>
                  <a:pt x="227202" y="0"/>
                </a:lnTo>
              </a:path>
            </a:pathLst>
          </a:custGeom>
          <a:noFill/>
          <a:ln cap="flat" cmpd="sng" w="568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1" name="Google Shape;281;p25"/>
          <p:cNvSpPr/>
          <p:nvPr/>
        </p:nvSpPr>
        <p:spPr>
          <a:xfrm>
            <a:off x="3215839" y="6201539"/>
            <a:ext cx="281940" cy="264160"/>
          </a:xfrm>
          <a:custGeom>
            <a:rect b="b" l="l" r="r" t="t"/>
            <a:pathLst>
              <a:path extrusionOk="0" h="264160" w="281939">
                <a:moveTo>
                  <a:pt x="140957" y="0"/>
                </a:moveTo>
                <a:lnTo>
                  <a:pt x="102769" y="4257"/>
                </a:lnTo>
                <a:lnTo>
                  <a:pt x="53490" y="26367"/>
                </a:lnTo>
                <a:lnTo>
                  <a:pt x="18300" y="64134"/>
                </a:lnTo>
                <a:lnTo>
                  <a:pt x="1143" y="113535"/>
                </a:lnTo>
                <a:lnTo>
                  <a:pt x="0" y="131902"/>
                </a:lnTo>
                <a:lnTo>
                  <a:pt x="1143" y="150268"/>
                </a:lnTo>
                <a:lnTo>
                  <a:pt x="18300" y="199656"/>
                </a:lnTo>
                <a:lnTo>
                  <a:pt x="53490" y="237436"/>
                </a:lnTo>
                <a:lnTo>
                  <a:pt x="102769" y="259538"/>
                </a:lnTo>
                <a:lnTo>
                  <a:pt x="140957" y="263791"/>
                </a:lnTo>
                <a:lnTo>
                  <a:pt x="160556" y="262729"/>
                </a:lnTo>
                <a:lnTo>
                  <a:pt x="213245" y="246760"/>
                </a:lnTo>
                <a:lnTo>
                  <a:pt x="253602" y="213881"/>
                </a:lnTo>
                <a:lnTo>
                  <a:pt x="260297" y="204368"/>
                </a:lnTo>
                <a:lnTo>
                  <a:pt x="140957" y="204368"/>
                </a:lnTo>
                <a:lnTo>
                  <a:pt x="131575" y="203803"/>
                </a:lnTo>
                <a:lnTo>
                  <a:pt x="92219" y="184399"/>
                </a:lnTo>
                <a:lnTo>
                  <a:pt x="73032" y="142284"/>
                </a:lnTo>
                <a:lnTo>
                  <a:pt x="72466" y="131902"/>
                </a:lnTo>
                <a:lnTo>
                  <a:pt x="73032" y="121514"/>
                </a:lnTo>
                <a:lnTo>
                  <a:pt x="92219" y="79403"/>
                </a:lnTo>
                <a:lnTo>
                  <a:pt x="131575" y="59990"/>
                </a:lnTo>
                <a:lnTo>
                  <a:pt x="140957" y="59423"/>
                </a:lnTo>
                <a:lnTo>
                  <a:pt x="260295" y="59423"/>
                </a:lnTo>
                <a:lnTo>
                  <a:pt x="253602" y="49918"/>
                </a:lnTo>
                <a:lnTo>
                  <a:pt x="213245" y="17030"/>
                </a:lnTo>
                <a:lnTo>
                  <a:pt x="160556" y="1064"/>
                </a:lnTo>
                <a:lnTo>
                  <a:pt x="140957" y="0"/>
                </a:lnTo>
                <a:close/>
              </a:path>
              <a:path extrusionOk="0" h="264160" w="281939">
                <a:moveTo>
                  <a:pt x="260295" y="59423"/>
                </a:moveTo>
                <a:lnTo>
                  <a:pt x="140957" y="59423"/>
                </a:lnTo>
                <a:lnTo>
                  <a:pt x="150332" y="59990"/>
                </a:lnTo>
                <a:lnTo>
                  <a:pt x="159254" y="61690"/>
                </a:lnTo>
                <a:lnTo>
                  <a:pt x="195446" y="86254"/>
                </a:lnTo>
                <a:lnTo>
                  <a:pt x="209435" y="131902"/>
                </a:lnTo>
                <a:lnTo>
                  <a:pt x="208869" y="142284"/>
                </a:lnTo>
                <a:lnTo>
                  <a:pt x="189695" y="184399"/>
                </a:lnTo>
                <a:lnTo>
                  <a:pt x="150332" y="203803"/>
                </a:lnTo>
                <a:lnTo>
                  <a:pt x="140957" y="204368"/>
                </a:lnTo>
                <a:lnTo>
                  <a:pt x="260297" y="204368"/>
                </a:lnTo>
                <a:lnTo>
                  <a:pt x="277336" y="167684"/>
                </a:lnTo>
                <a:lnTo>
                  <a:pt x="281914" y="131902"/>
                </a:lnTo>
                <a:lnTo>
                  <a:pt x="280769" y="113535"/>
                </a:lnTo>
                <a:lnTo>
                  <a:pt x="277336" y="96118"/>
                </a:lnTo>
                <a:lnTo>
                  <a:pt x="271616" y="79651"/>
                </a:lnTo>
                <a:lnTo>
                  <a:pt x="263613" y="64134"/>
                </a:lnTo>
                <a:lnTo>
                  <a:pt x="260295" y="594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2" name="Google Shape;282;p25"/>
          <p:cNvSpPr/>
          <p:nvPr/>
        </p:nvSpPr>
        <p:spPr>
          <a:xfrm>
            <a:off x="2972699" y="6361338"/>
            <a:ext cx="0" cy="99060"/>
          </a:xfrm>
          <a:custGeom>
            <a:rect b="b" l="l" r="r" t="t"/>
            <a:pathLst>
              <a:path extrusionOk="0" h="99060" w="120000">
                <a:moveTo>
                  <a:pt x="0" y="0"/>
                </a:moveTo>
                <a:lnTo>
                  <a:pt x="0" y="99060"/>
                </a:lnTo>
              </a:path>
            </a:pathLst>
          </a:custGeom>
          <a:noFill/>
          <a:ln cap="flat" cmpd="sng" w="717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3" name="Google Shape;283;p25"/>
          <p:cNvSpPr/>
          <p:nvPr/>
        </p:nvSpPr>
        <p:spPr>
          <a:xfrm>
            <a:off x="2936828" y="6331493"/>
            <a:ext cx="241935" cy="0"/>
          </a:xfrm>
          <a:custGeom>
            <a:rect b="b" l="l" r="r" t="t"/>
            <a:pathLst>
              <a:path extrusionOk="0" h="120000" w="241935">
                <a:moveTo>
                  <a:pt x="0" y="0"/>
                </a:moveTo>
                <a:lnTo>
                  <a:pt x="241325" y="0"/>
                </a:lnTo>
              </a:path>
            </a:pathLst>
          </a:custGeom>
          <a:noFill/>
          <a:ln cap="flat" cmpd="sng" w="596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4" name="Google Shape;284;p25"/>
          <p:cNvSpPr/>
          <p:nvPr/>
        </p:nvSpPr>
        <p:spPr>
          <a:xfrm>
            <a:off x="2972699" y="6206398"/>
            <a:ext cx="0" cy="95250"/>
          </a:xfrm>
          <a:custGeom>
            <a:rect b="b" l="l" r="r" t="t"/>
            <a:pathLst>
              <a:path extrusionOk="0" h="95250" w="120000">
                <a:moveTo>
                  <a:pt x="0" y="0"/>
                </a:moveTo>
                <a:lnTo>
                  <a:pt x="0" y="95250"/>
                </a:lnTo>
              </a:path>
            </a:pathLst>
          </a:custGeom>
          <a:noFill/>
          <a:ln cap="flat" cmpd="sng" w="717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5" name="Google Shape;285;p25"/>
          <p:cNvSpPr/>
          <p:nvPr/>
        </p:nvSpPr>
        <p:spPr>
          <a:xfrm>
            <a:off x="3142282" y="6361338"/>
            <a:ext cx="0" cy="99060"/>
          </a:xfrm>
          <a:custGeom>
            <a:rect b="b" l="l" r="r" t="t"/>
            <a:pathLst>
              <a:path extrusionOk="0" h="99060" w="120000">
                <a:moveTo>
                  <a:pt x="0" y="0"/>
                </a:moveTo>
                <a:lnTo>
                  <a:pt x="0" y="98920"/>
                </a:lnTo>
              </a:path>
            </a:pathLst>
          </a:custGeom>
          <a:noFill/>
          <a:ln cap="flat" cmpd="sng" w="717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6" name="Google Shape;286;p25"/>
          <p:cNvSpPr/>
          <p:nvPr/>
        </p:nvSpPr>
        <p:spPr>
          <a:xfrm>
            <a:off x="3142282" y="6206614"/>
            <a:ext cx="0" cy="95885"/>
          </a:xfrm>
          <a:custGeom>
            <a:rect b="b" l="l" r="r" t="t"/>
            <a:pathLst>
              <a:path extrusionOk="0" h="95885" w="120000">
                <a:moveTo>
                  <a:pt x="0" y="0"/>
                </a:moveTo>
                <a:lnTo>
                  <a:pt x="0" y="95300"/>
                </a:lnTo>
              </a:path>
            </a:pathLst>
          </a:custGeom>
          <a:noFill/>
          <a:ln cap="flat" cmpd="sng" w="717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7" name="Google Shape;287;p25"/>
          <p:cNvSpPr/>
          <p:nvPr/>
        </p:nvSpPr>
        <p:spPr>
          <a:xfrm>
            <a:off x="3535433" y="6206620"/>
            <a:ext cx="233730" cy="25364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8" name="Google Shape;288;p25"/>
          <p:cNvSpPr/>
          <p:nvPr/>
        </p:nvSpPr>
        <p:spPr>
          <a:xfrm>
            <a:off x="2753974" y="6532570"/>
            <a:ext cx="1981791" cy="11607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89" name="Google Shape;289;p25"/>
          <p:cNvPicPr preferRelativeResize="0"/>
          <p:nvPr/>
        </p:nvPicPr>
        <p:blipFill rotWithShape="1">
          <a:blip r:embed="rId11">
            <a:alphaModFix/>
          </a:blip>
          <a:srcRect b="6816" l="50054" r="0" t="85266"/>
          <a:stretch/>
        </p:blipFill>
        <p:spPr>
          <a:xfrm>
            <a:off x="2538486" y="1693150"/>
            <a:ext cx="1781024" cy="399027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5"/>
          <p:cNvSpPr txBox="1"/>
          <p:nvPr/>
        </p:nvSpPr>
        <p:spPr>
          <a:xfrm>
            <a:off x="2682800" y="2025325"/>
            <a:ext cx="2052900" cy="26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Raleway"/>
                <a:ea typeface="Raleway"/>
                <a:cs typeface="Raleway"/>
                <a:sym typeface="Raleway"/>
              </a:rPr>
              <a:t>Get Lifes</a:t>
            </a:r>
            <a:r>
              <a:rPr b="1" lang="en-US" sz="800">
                <a:latin typeface="Raleway"/>
                <a:ea typeface="Raleway"/>
                <a:cs typeface="Raleway"/>
                <a:sym typeface="Raleway"/>
              </a:rPr>
              <a:t> Rewards.</a:t>
            </a:r>
            <a:endParaRPr b="1" sz="8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91" name="Google Shape;291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461325" y="1499308"/>
            <a:ext cx="1158926" cy="1029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493100" y="3001002"/>
            <a:ext cx="957576" cy="850637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5"/>
          <p:cNvSpPr txBox="1"/>
          <p:nvPr/>
        </p:nvSpPr>
        <p:spPr>
          <a:xfrm>
            <a:off x="2589025" y="3579363"/>
            <a:ext cx="2216700" cy="269400"/>
          </a:xfrm>
          <a:prstGeom prst="rect">
            <a:avLst/>
          </a:prstGeom>
          <a:solidFill>
            <a:srgbClr val="53A28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Get Lifes</a:t>
            </a:r>
            <a:r>
              <a:rPr b="1" lang="en-US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Rewar</a:t>
            </a:r>
            <a:r>
              <a:rPr b="1" lang="en-US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</a:t>
            </a:r>
            <a:r>
              <a:rPr b="1" lang="en-US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s.</a:t>
            </a:r>
            <a:endParaRPr b="1" sz="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94" name="Google Shape;294;p2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452400" y="4519602"/>
            <a:ext cx="957576" cy="850637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"/>
          <p:cNvSpPr txBox="1"/>
          <p:nvPr/>
        </p:nvSpPr>
        <p:spPr>
          <a:xfrm>
            <a:off x="2538475" y="3247900"/>
            <a:ext cx="2115600" cy="333600"/>
          </a:xfrm>
          <a:prstGeom prst="rect">
            <a:avLst/>
          </a:prstGeom>
          <a:solidFill>
            <a:srgbClr val="53A281"/>
          </a:solidFill>
          <a:ln>
            <a:noFill/>
          </a:ln>
        </p:spPr>
        <p:txBody>
          <a:bodyPr anchorCtr="0" anchor="ctr" bIns="91425" lIns="91425" spcFirstLastPara="1" rIns="91425" wrap="square" tIns="82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rbitron Regular"/>
                <a:ea typeface="Orbitron Regular"/>
                <a:cs typeface="Orbitron Regular"/>
                <a:sym typeface="Orbitron Regular"/>
              </a:rPr>
              <a:t>C </a:t>
            </a:r>
            <a:r>
              <a:rPr lang="en-US" sz="2400">
                <a:solidFill>
                  <a:srgbClr val="FFFFFF"/>
                </a:solidFill>
                <a:latin typeface="Orbitron Regular"/>
                <a:ea typeface="Orbitron Regular"/>
                <a:cs typeface="Orbitron Regular"/>
                <a:sym typeface="Orbitron Regular"/>
              </a:rPr>
              <a:t>O </a:t>
            </a:r>
            <a:r>
              <a:rPr lang="en-US" sz="2400">
                <a:solidFill>
                  <a:srgbClr val="FFFFFF"/>
                </a:solidFill>
                <a:latin typeface="Orbitron Regular"/>
                <a:ea typeface="Orbitron Regular"/>
                <a:cs typeface="Orbitron Regular"/>
                <a:sym typeface="Orbitron Regular"/>
              </a:rPr>
              <a:t>L E X</a:t>
            </a:r>
            <a:endParaRPr sz="2400">
              <a:solidFill>
                <a:srgbClr val="FFFFFF"/>
              </a:solidFill>
              <a:latin typeface="Orbitron Regular"/>
              <a:ea typeface="Orbitron Regular"/>
              <a:cs typeface="Orbitron Regular"/>
              <a:sym typeface="Orbitron Regular"/>
            </a:endParaRPr>
          </a:p>
        </p:txBody>
      </p:sp>
      <p:sp>
        <p:nvSpPr>
          <p:cNvPr id="296" name="Google Shape;296;p25"/>
          <p:cNvSpPr txBox="1"/>
          <p:nvPr/>
        </p:nvSpPr>
        <p:spPr>
          <a:xfrm>
            <a:off x="2589025" y="4701563"/>
            <a:ext cx="2115600" cy="33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82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rbitron Regular"/>
                <a:ea typeface="Orbitron Regular"/>
                <a:cs typeface="Orbitron Regular"/>
                <a:sym typeface="Orbitron Regular"/>
              </a:rPr>
              <a:t>C O L E X</a:t>
            </a:r>
            <a:endParaRPr sz="2400">
              <a:latin typeface="Orbitron Regular"/>
              <a:ea typeface="Orbitron Regular"/>
              <a:cs typeface="Orbitron Regular"/>
              <a:sym typeface="Orbitron Regular"/>
            </a:endParaRPr>
          </a:p>
        </p:txBody>
      </p:sp>
      <p:sp>
        <p:nvSpPr>
          <p:cNvPr id="297" name="Google Shape;297;p25"/>
          <p:cNvSpPr txBox="1"/>
          <p:nvPr/>
        </p:nvSpPr>
        <p:spPr>
          <a:xfrm>
            <a:off x="2625850" y="5020850"/>
            <a:ext cx="2153400" cy="26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Raleway"/>
                <a:ea typeface="Raleway"/>
                <a:cs typeface="Raleway"/>
                <a:sym typeface="Raleway"/>
              </a:rPr>
              <a:t>Get Lifes</a:t>
            </a:r>
            <a:r>
              <a:rPr b="1" lang="en-US" sz="800">
                <a:latin typeface="Raleway"/>
                <a:ea typeface="Raleway"/>
                <a:cs typeface="Raleway"/>
                <a:sym typeface="Raleway"/>
              </a:rPr>
              <a:t> Rewards.</a:t>
            </a:r>
            <a:endParaRPr b="1" sz="8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98" name="Google Shape;298;p2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493100" y="5936602"/>
            <a:ext cx="957576" cy="850637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5"/>
          <p:cNvSpPr txBox="1"/>
          <p:nvPr/>
        </p:nvSpPr>
        <p:spPr>
          <a:xfrm>
            <a:off x="2589025" y="6155238"/>
            <a:ext cx="2115600" cy="333600"/>
          </a:xfrm>
          <a:prstGeom prst="rect">
            <a:avLst/>
          </a:prstGeom>
          <a:solidFill>
            <a:srgbClr val="2A2928"/>
          </a:solidFill>
          <a:ln>
            <a:noFill/>
          </a:ln>
        </p:spPr>
        <p:txBody>
          <a:bodyPr anchorCtr="0" anchor="ctr" bIns="91425" lIns="91425" spcFirstLastPara="1" rIns="91425" wrap="square" tIns="82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rbitron Regular"/>
                <a:ea typeface="Orbitron Regular"/>
                <a:cs typeface="Orbitron Regular"/>
                <a:sym typeface="Orbitron Regular"/>
              </a:rPr>
              <a:t>C O L E X</a:t>
            </a:r>
            <a:endParaRPr sz="2400">
              <a:solidFill>
                <a:srgbClr val="FFFFFF"/>
              </a:solidFill>
              <a:latin typeface="Orbitron Regular"/>
              <a:ea typeface="Orbitron Regular"/>
              <a:cs typeface="Orbitron Regular"/>
              <a:sym typeface="Orbitron Regular"/>
            </a:endParaRPr>
          </a:p>
        </p:txBody>
      </p:sp>
      <p:sp>
        <p:nvSpPr>
          <p:cNvPr id="300" name="Google Shape;300;p25"/>
          <p:cNvSpPr txBox="1"/>
          <p:nvPr/>
        </p:nvSpPr>
        <p:spPr>
          <a:xfrm>
            <a:off x="2600900" y="6490250"/>
            <a:ext cx="2216700" cy="269400"/>
          </a:xfrm>
          <a:prstGeom prst="rect">
            <a:avLst/>
          </a:prstGeom>
          <a:solidFill>
            <a:srgbClr val="2A2928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Get Lifes</a:t>
            </a:r>
            <a:r>
              <a:rPr b="1" lang="en-US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Rewards.</a:t>
            </a:r>
            <a:endParaRPr b="1" sz="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